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0" r:id="rId3"/>
    <p:sldId id="309" r:id="rId4"/>
    <p:sldId id="312" r:id="rId5"/>
    <p:sldId id="314" r:id="rId6"/>
    <p:sldId id="315" r:id="rId7"/>
    <p:sldId id="326" r:id="rId8"/>
    <p:sldId id="316" r:id="rId9"/>
    <p:sldId id="31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C088C0-7AE3-4405-BD55-DEA599DCC875}" v="1" dt="2021-02-03T08:30:22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94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0043-67E6-409D-8A58-69BB9019E53A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A4ACE-87AB-4BCF-B2C9-B9F4846237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2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99033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altLang="zh-CN" b="1" dirty="0"/>
              <a:t>3GPP TSG-RAN WG4 Meeting  #</a:t>
            </a:r>
            <a:r>
              <a:rPr lang="en-US" altLang="zh-CN" b="1" dirty="0"/>
              <a:t>98</a:t>
            </a:r>
            <a:r>
              <a:rPr lang="en-GB" altLang="zh-CN" b="1" dirty="0"/>
              <a:t>-bis</a:t>
            </a:r>
            <a:r>
              <a:rPr lang="en-US" altLang="zh-CN" b="1" dirty="0"/>
              <a:t>-e</a:t>
            </a:r>
            <a:r>
              <a:rPr lang="en-GB" altLang="zh-CN" b="1" dirty="0"/>
              <a:t>	                                                   R4-2</a:t>
            </a:r>
            <a:r>
              <a:rPr lang="en-US" altLang="zh-CN" b="1" dirty="0"/>
              <a:t>10xxxx</a:t>
            </a:r>
          </a:p>
          <a:p>
            <a:r>
              <a:rPr lang="x-none" altLang="zh-CN" b="1" dirty="0"/>
              <a:t>Electronic Meeting, </a:t>
            </a:r>
            <a:r>
              <a:rPr lang="en-GB" altLang="zh-CN" b="1" dirty="0"/>
              <a:t>12th – 20th April</a:t>
            </a:r>
            <a:r>
              <a:rPr lang="en-US" altLang="zh-CN" b="1" dirty="0"/>
              <a:t>, </a:t>
            </a:r>
            <a:r>
              <a:rPr lang="x-none" altLang="zh-CN" b="1" dirty="0"/>
              <a:t>2020</a:t>
            </a:r>
            <a:endParaRPr lang="zh-CN" altLang="zh-CN" b="1" dirty="0"/>
          </a:p>
          <a:p>
            <a:r>
              <a:rPr lang="en-GB" altLang="zh-CN" b="1" dirty="0"/>
              <a:t>Agenda Item: 8.6.3</a:t>
            </a:r>
            <a:endParaRPr lang="en-US" altLang="zh-CN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1640986"/>
            <a:ext cx="7056784" cy="2739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WF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 UE </a:t>
            </a:r>
            <a:r>
              <a:rPr lang="en-US" altLang="zh-CN" sz="4800" noProof="0" dirty="0">
                <a:latin typeface="+mj-lt"/>
                <a:ea typeface="+mj-ea"/>
                <a:cs typeface="+mj-cs"/>
              </a:rPr>
              <a:t>demodulation for FR1 HST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35896" y="4437112"/>
            <a:ext cx="3126567" cy="958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CMCC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56B4E7-F5B2-4EC4-96DE-D3E3FE82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58F4EF0B-6AEE-4084-8128-BA9EFD8E6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568952" cy="4176464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The following WFs were approved: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altLang="zh-CN" dirty="0"/>
              <a:t>R4-2103876 </a:t>
            </a:r>
            <a:r>
              <a:rPr lang="en-US" altLang="zh-CN" dirty="0"/>
              <a:t> WF on UE demodulation for FR1 HST, RAN4#98-e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2">
              <a:buNone/>
            </a:pPr>
            <a:endParaRPr lang="en-US" altLang="zh-CN" sz="2800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0216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PDSCH requirements for CA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766308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400" dirty="0"/>
              <a:t>Transmission schemes</a:t>
            </a:r>
          </a:p>
          <a:p>
            <a:pPr lvl="2"/>
            <a:r>
              <a:rPr lang="en-US" altLang="zh-CN" dirty="0"/>
              <a:t>For HST-DPS, considering DPS with both one and two active TCI(s). Reuse the applicability rule between the two DPS schemes from single carrier</a:t>
            </a:r>
          </a:p>
          <a:p>
            <a:pPr lvl="1"/>
            <a:endParaRPr lang="en-GB" altLang="zh-CN" sz="2400" dirty="0"/>
          </a:p>
          <a:p>
            <a:pPr lvl="1"/>
            <a:r>
              <a:rPr lang="en-GB" altLang="zh-CN" sz="2400" dirty="0"/>
              <a:t>Special slot configuration</a:t>
            </a:r>
          </a:p>
          <a:p>
            <a:pPr lvl="2"/>
            <a:r>
              <a:rPr lang="en-US" altLang="zh-CN" dirty="0"/>
              <a:t>PDSCH is not scheduled on ‘S’ slots under HST-SFN propagation condition for HST CA requirements</a:t>
            </a:r>
          </a:p>
          <a:p>
            <a:pPr lvl="1"/>
            <a:endParaRPr lang="en-US" altLang="zh-CN" sz="2400" dirty="0"/>
          </a:p>
          <a:p>
            <a:pPr marL="914400" lvl="2" indent="0">
              <a:buNone/>
            </a:pPr>
            <a:endParaRPr lang="en-US" altLang="zh-CN" dirty="0"/>
          </a:p>
          <a:p>
            <a:pPr lvl="1"/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4010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PDSCH requirements for CA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000" dirty="0"/>
              <a:t>SCS configuration and applicability rules for SCS configuration</a:t>
            </a:r>
          </a:p>
          <a:p>
            <a:pPr lvl="2" fontAlgn="auto">
              <a:spcAft>
                <a:spcPts val="900"/>
              </a:spcAft>
            </a:pPr>
            <a:r>
              <a:rPr lang="en-US" altLang="zh-CN" sz="2000" dirty="0"/>
              <a:t>Option 1:  Do not introduce requirements in HST for FDD 15KHz + TDD 15KHz CA and TDD 15 kHz + TDD 30 kHz CA. If UE supports both FDD 15 kHz + TDD 30 kHz and FDD 15 kHz + FDD 15 kHz CA duplex modes, apply requirements only to the first one (i.e. use the same applicability rule on CA duplex mode for HST CA as CA CQI requirements).</a:t>
            </a:r>
            <a:endParaRPr lang="zh-CN" altLang="zh-CN" sz="2000" dirty="0"/>
          </a:p>
          <a:p>
            <a:pPr lvl="2" fontAlgn="auto">
              <a:spcAft>
                <a:spcPts val="900"/>
              </a:spcAft>
            </a:pPr>
            <a:r>
              <a:rPr lang="en-US" altLang="zh-CN" sz="2000" dirty="0"/>
              <a:t>Option 2: Introduce requirements in HST for FDD 15 kHz + TDD 15 kHz CA and TDD 15 kHz + TDD 30 kHz CA, and the applicability rule between CA scenario with TDD 15 kHz SCS and CA scenario with TDD 30 kHz SCS specified in Rel-16 can be reused</a:t>
            </a:r>
            <a:endParaRPr lang="zh-CN" altLang="zh-CN" sz="2000" dirty="0"/>
          </a:p>
          <a:p>
            <a:pPr lvl="2" fontAlgn="auto">
              <a:spcAft>
                <a:spcPts val="900"/>
              </a:spcAft>
            </a:pPr>
            <a:r>
              <a:rPr lang="en-US" altLang="zh-CN" sz="2000" dirty="0"/>
              <a:t>Option 3: Do not introduce requirements in HST for FDD 15 kHz + TDD 15 kHz CA and TDD 15 kHz + TDD 30 kHz CA, and no applicability rule for FDD 15 kHz + FDD 15 kHz CA, TDD 30 kHz + TDD 30 kHz CA and FDD 15 kHz + TDD 30 kHz CA (i.e. not to reuse CA CQI applicability rule to PDSCH CA normal demodulation requirements)</a:t>
            </a:r>
            <a:endParaRPr lang="en-US" altLang="zh-CN" dirty="0"/>
          </a:p>
          <a:p>
            <a:pPr lvl="2"/>
            <a:endParaRPr lang="en-US" altLang="zh-CN" sz="2000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9343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PDSCH requirements for CA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400" dirty="0"/>
              <a:t>Applicability rule for HST-SFN joint transmission scheme and DPS transmission scheme</a:t>
            </a:r>
          </a:p>
          <a:p>
            <a:pPr lvl="2">
              <a:spcAft>
                <a:spcPts val="600"/>
              </a:spcAft>
            </a:pPr>
            <a:r>
              <a:rPr lang="en-US" altLang="zh-CN" dirty="0"/>
              <a:t>Option 1: </a:t>
            </a:r>
            <a:r>
              <a:rPr lang="en-GB" altLang="zh-CN" dirty="0"/>
              <a:t>If UE supports demodulationEnhancement-r16, only HST-SFN JT requirements shall apply, otherwise HST-DPS requirements shall apply for CA.</a:t>
            </a:r>
            <a:endParaRPr lang="zh-CN" altLang="zh-CN" dirty="0"/>
          </a:p>
          <a:p>
            <a:pPr lvl="2">
              <a:spcAft>
                <a:spcPts val="600"/>
              </a:spcAft>
            </a:pPr>
            <a:r>
              <a:rPr lang="en-US" altLang="zh-CN" dirty="0"/>
              <a:t>Option 2: </a:t>
            </a:r>
            <a:r>
              <a:rPr lang="en-GB" altLang="zh-CN" dirty="0"/>
              <a:t>Define applicability rule that UE has passed DPS CA requirements can skip SFN CA requirements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en-US" altLang="zh-CN" dirty="0"/>
              <a:t>Option 3:  Define two UE capability for DPS CA and SFN CA, UE perform the test only when UE support it and do not define any applicability rule for different schemes.</a:t>
            </a:r>
          </a:p>
        </p:txBody>
      </p:sp>
    </p:spTree>
    <p:extLst>
      <p:ext uri="{BB962C8B-B14F-4D97-AF65-F5344CB8AC3E}">
        <p14:creationId xmlns:p14="http://schemas.microsoft.com/office/powerpoint/2010/main" val="172618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PDSCH requirements for CA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352928" cy="4525963"/>
          </a:xfrm>
        </p:spPr>
        <p:txBody>
          <a:bodyPr>
            <a:noAutofit/>
          </a:bodyPr>
          <a:lstStyle/>
          <a:p>
            <a:pPr lvl="1"/>
            <a:r>
              <a:rPr lang="en-GB" altLang="zh-CN" sz="2400" dirty="0"/>
              <a:t>UE capability and network-assisted signalling</a:t>
            </a:r>
          </a:p>
          <a:p>
            <a:pPr lvl="2"/>
            <a:r>
              <a:rPr lang="en-US" altLang="zh-CN" dirty="0"/>
              <a:t>Option 1: existing HST network assisted signaling and UE capability can cover CA scenario</a:t>
            </a:r>
          </a:p>
          <a:p>
            <a:pPr lvl="2"/>
            <a:r>
              <a:rPr lang="en-US" altLang="zh-CN" dirty="0"/>
              <a:t>Other options are not precluded</a:t>
            </a:r>
          </a:p>
          <a:p>
            <a:pPr lvl="2"/>
            <a:endParaRPr lang="en-US" altLang="zh-CN" dirty="0"/>
          </a:p>
          <a:p>
            <a:pPr lvl="1"/>
            <a:r>
              <a:rPr lang="en-US" altLang="zh-CN" sz="2400" dirty="0"/>
              <a:t>Applicability rule between single carrier and CA</a:t>
            </a:r>
          </a:p>
          <a:p>
            <a:pPr lvl="2"/>
            <a:r>
              <a:rPr lang="en-US" altLang="zh-CN" dirty="0"/>
              <a:t>Discuss applicability rule between single carrier and CA later based on the conclusion of applicability rule for HST-SFN joint transmission scheme and DPS transmission scheme.</a:t>
            </a:r>
          </a:p>
          <a:p>
            <a:pPr marL="914400" lvl="2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827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PDSCH requirements for CA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8876" y="1700808"/>
            <a:ext cx="8352928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400" dirty="0"/>
              <a:t>FFS whether to update the HST-DPS channel model (adding path loss and propagation delay)</a:t>
            </a:r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FFS whether HST PDSCH CA requirements can be release independent from Rel-15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667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zh-CN" dirty="0"/>
              <a:t>Enhanced transmission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352928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000" dirty="0"/>
              <a:t>Evaluation of transmission scheme 2</a:t>
            </a:r>
          </a:p>
          <a:p>
            <a:pPr lvl="2"/>
            <a:r>
              <a:rPr lang="en-US" altLang="zh-CN" sz="2000" dirty="0"/>
              <a:t>Companies are suggested to</a:t>
            </a:r>
            <a:r>
              <a:rPr lang="zh-CN" altLang="en-US" sz="2000" dirty="0"/>
              <a:t> </a:t>
            </a:r>
            <a:r>
              <a:rPr lang="en-US" altLang="zh-CN" sz="2000" dirty="0"/>
              <a:t>provide the performance evaluation of transmission scheme 2 (i.e., multi-DCI based transmission scheme) for following cases</a:t>
            </a:r>
            <a:endParaRPr lang="en-GB" altLang="zh-CN" sz="2000" dirty="0"/>
          </a:p>
          <a:p>
            <a:pPr lvl="3"/>
            <a:r>
              <a:rPr lang="en-US" altLang="zh-CN" dirty="0"/>
              <a:t>Case  1: Vary the SNR according to the location of UE and fix the MCS along the track</a:t>
            </a:r>
          </a:p>
          <a:p>
            <a:pPr lvl="3"/>
            <a:r>
              <a:rPr lang="en-US" altLang="zh-CN" dirty="0"/>
              <a:t>Case  2: Vary the SNR according to the location of UE and vary the MCS along the track</a:t>
            </a:r>
          </a:p>
          <a:p>
            <a:pPr lvl="2"/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88537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8876" y="188640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zh-CN" dirty="0"/>
              <a:t>Enhanced transmission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352928" cy="4525963"/>
          </a:xfrm>
        </p:spPr>
        <p:txBody>
          <a:bodyPr>
            <a:noAutofit/>
          </a:bodyPr>
          <a:lstStyle/>
          <a:p>
            <a:pPr lvl="1"/>
            <a:r>
              <a:rPr lang="en-US" altLang="zh-CN" sz="2000" dirty="0"/>
              <a:t>Reference performance for comparison</a:t>
            </a:r>
          </a:p>
          <a:p>
            <a:pPr lvl="2"/>
            <a:r>
              <a:rPr lang="en-US" altLang="zh-CN" sz="2000" dirty="0"/>
              <a:t>Option 1:  </a:t>
            </a:r>
            <a:r>
              <a:rPr lang="en-US" altLang="zh-CN" sz="2000" dirty="0" err="1"/>
              <a:t>mDCI</a:t>
            </a:r>
            <a:r>
              <a:rPr lang="en-US" altLang="zh-CN" sz="2000" dirty="0"/>
              <a:t>-based transmission vs. HST-SFN joint transmission</a:t>
            </a:r>
          </a:p>
          <a:p>
            <a:pPr lvl="2"/>
            <a:r>
              <a:rPr lang="en-US" altLang="zh-CN" sz="2000" dirty="0"/>
              <a:t>Option 2:  </a:t>
            </a:r>
            <a:r>
              <a:rPr lang="en-US" altLang="zh-CN" sz="2000" dirty="0" err="1"/>
              <a:t>mDCI</a:t>
            </a:r>
            <a:r>
              <a:rPr lang="en-US" altLang="zh-CN" sz="2000" dirty="0"/>
              <a:t>-based transmission vs. HST-DPS</a:t>
            </a:r>
          </a:p>
          <a:p>
            <a:pPr lvl="2"/>
            <a:r>
              <a:rPr lang="en-US" altLang="zh-CN" sz="2000" dirty="0"/>
              <a:t>Other options are not precluded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1"/>
            <a:endParaRPr lang="en-GB" altLang="zh-CN" sz="2000" dirty="0"/>
          </a:p>
          <a:p>
            <a:pPr lvl="1"/>
            <a:r>
              <a:rPr lang="en-GB" altLang="zh-CN" sz="2000" dirty="0"/>
              <a:t>Evaluation criteria</a:t>
            </a:r>
          </a:p>
          <a:p>
            <a:pPr lvl="2"/>
            <a:r>
              <a:rPr lang="en-US" altLang="zh-CN" sz="2000" dirty="0"/>
              <a:t>Option 1: Max achievable throughput across all scheduled TB</a:t>
            </a:r>
          </a:p>
          <a:p>
            <a:pPr lvl="3"/>
            <a:r>
              <a:rPr lang="en-US" altLang="zh-CN" dirty="0"/>
              <a:t>Different train locations and SNR points should be analyzed</a:t>
            </a:r>
          </a:p>
          <a:p>
            <a:pPr lvl="2"/>
            <a:r>
              <a:rPr lang="en-US" altLang="zh-CN" sz="2000" dirty="0"/>
              <a:t>Option 2: SNR at 70% @max achievable throughput</a:t>
            </a:r>
          </a:p>
          <a:p>
            <a:pPr lvl="2"/>
            <a:r>
              <a:rPr lang="en-US" altLang="zh-CN" sz="2000" dirty="0"/>
              <a:t>Option 3: Max supported Doppler frequency</a:t>
            </a:r>
          </a:p>
          <a:p>
            <a:pPr lvl="2"/>
            <a:r>
              <a:rPr lang="en-US" altLang="zh-CN" sz="2000" dirty="0"/>
              <a:t>Other options are not precluded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8145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5979</TotalTime>
  <Words>657</Words>
  <Application>Microsoft Office PowerPoint</Application>
  <PresentationFormat>全屏显示(4:3)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主题</vt:lpstr>
      <vt:lpstr>PowerPoint 演示文稿</vt:lpstr>
      <vt:lpstr>Background</vt:lpstr>
      <vt:lpstr>PDSCH requirements for CA scenarios</vt:lpstr>
      <vt:lpstr>PDSCH requirements for CA scenarios</vt:lpstr>
      <vt:lpstr>PDSCH requirements for CA scenarios</vt:lpstr>
      <vt:lpstr>PDSCH requirements for CA scenarios</vt:lpstr>
      <vt:lpstr>PDSCH requirements for CA scenarios</vt:lpstr>
      <vt:lpstr>Enhanced transmission schemes</vt:lpstr>
      <vt:lpstr>Enhanced transmission schemes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cmri</dc:creator>
  <cp:lastModifiedBy>jingjing chen</cp:lastModifiedBy>
  <cp:revision>429</cp:revision>
  <dcterms:created xsi:type="dcterms:W3CDTF">2018-01-09T09:10:37Z</dcterms:created>
  <dcterms:modified xsi:type="dcterms:W3CDTF">2021-04-16T09:48:16Z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1612143683</vt:lpwstr>
  </property>
</Properties>
</file>