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varScale="1">
        <p:scale>
          <a:sx n="71" d="100"/>
          <a:sy n="71" d="100"/>
        </p:scale>
        <p:origin x="53"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uyoshi Uesaka" userId="aeaeab76-c689-4b76-9153-89f795eadfdb" providerId="ADAL" clId="{6E37C0C7-3E00-4098-ABF2-AB3E4B7E21C5}"/>
    <pc:docChg chg="undo custSel modSld">
      <pc:chgData name="Kazuyoshi Uesaka" userId="aeaeab76-c689-4b76-9153-89f795eadfdb" providerId="ADAL" clId="{6E37C0C7-3E00-4098-ABF2-AB3E4B7E21C5}" dt="2021-02-02T17:23:25.658" v="37" actId="20577"/>
      <pc:docMkLst>
        <pc:docMk/>
      </pc:docMkLst>
      <pc:sldChg chg="modSp mod">
        <pc:chgData name="Kazuyoshi Uesaka" userId="aeaeab76-c689-4b76-9153-89f795eadfdb" providerId="ADAL" clId="{6E37C0C7-3E00-4098-ABF2-AB3E4B7E21C5}" dt="2021-02-02T17:18:47.195" v="2" actId="20577"/>
        <pc:sldMkLst>
          <pc:docMk/>
          <pc:sldMk cId="4160801174" sldId="258"/>
        </pc:sldMkLst>
        <pc:spChg chg="mod">
          <ac:chgData name="Kazuyoshi Uesaka" userId="aeaeab76-c689-4b76-9153-89f795eadfdb" providerId="ADAL" clId="{6E37C0C7-3E00-4098-ABF2-AB3E4B7E21C5}" dt="2021-02-02T17:18:47.195" v="2" actId="20577"/>
          <ac:spMkLst>
            <pc:docMk/>
            <pc:sldMk cId="4160801174" sldId="258"/>
            <ac:spMk id="3" creationId="{B5C1C82F-ECE1-4950-846D-ACA7AA0861EF}"/>
          </ac:spMkLst>
        </pc:spChg>
      </pc:sldChg>
      <pc:sldChg chg="modSp mod">
        <pc:chgData name="Kazuyoshi Uesaka" userId="aeaeab76-c689-4b76-9153-89f795eadfdb" providerId="ADAL" clId="{6E37C0C7-3E00-4098-ABF2-AB3E4B7E21C5}" dt="2021-02-02T17:23:25.658" v="37" actId="20577"/>
        <pc:sldMkLst>
          <pc:docMk/>
          <pc:sldMk cId="4240982779" sldId="259"/>
        </pc:sldMkLst>
        <pc:spChg chg="mod">
          <ac:chgData name="Kazuyoshi Uesaka" userId="aeaeab76-c689-4b76-9153-89f795eadfdb" providerId="ADAL" clId="{6E37C0C7-3E00-4098-ABF2-AB3E4B7E21C5}" dt="2021-02-02T17:23:25.658" v="37" actId="20577"/>
          <ac:spMkLst>
            <pc:docMk/>
            <pc:sldMk cId="4240982779" sldId="259"/>
            <ac:spMk id="3" creationId="{B5C1C82F-ECE1-4950-846D-ACA7AA0861EF}"/>
          </ac:spMkLst>
        </pc:spChg>
      </pc:sldChg>
    </pc:docChg>
  </pc:docChgLst>
  <pc:docChgLst>
    <pc:chgData name="Kazuyoshi Uesaka" userId="aeaeab76-c689-4b76-9153-89f795eadfdb" providerId="ADAL" clId="{6D6217E3-FA8A-45A7-9640-AD56B02FED17}"/>
    <pc:docChg chg="undo custSel modSld">
      <pc:chgData name="Kazuyoshi Uesaka" userId="aeaeab76-c689-4b76-9153-89f795eadfdb" providerId="ADAL" clId="{6D6217E3-FA8A-45A7-9640-AD56B02FED17}" dt="2021-02-01T04:32:44.837" v="173" actId="20577"/>
      <pc:docMkLst>
        <pc:docMk/>
      </pc:docMkLst>
      <pc:sldChg chg="modSp mod">
        <pc:chgData name="Kazuyoshi Uesaka" userId="aeaeab76-c689-4b76-9153-89f795eadfdb" providerId="ADAL" clId="{6D6217E3-FA8A-45A7-9640-AD56B02FED17}" dt="2021-02-01T04:32:44.837" v="173" actId="20577"/>
        <pc:sldMkLst>
          <pc:docMk/>
          <pc:sldMk cId="3736630678" sldId="256"/>
        </pc:sldMkLst>
        <pc:spChg chg="mod">
          <ac:chgData name="Kazuyoshi Uesaka" userId="aeaeab76-c689-4b76-9153-89f795eadfdb" providerId="ADAL" clId="{6D6217E3-FA8A-45A7-9640-AD56B02FED17}" dt="2021-02-01T04:32:44.837" v="173" actId="20577"/>
          <ac:spMkLst>
            <pc:docMk/>
            <pc:sldMk cId="3736630678" sldId="256"/>
            <ac:spMk id="10" creationId="{DBD841BA-86FD-4B7D-B5F2-8BDC3C162952}"/>
          </ac:spMkLst>
        </pc:spChg>
      </pc:sldChg>
      <pc:sldChg chg="modSp mod">
        <pc:chgData name="Kazuyoshi Uesaka" userId="aeaeab76-c689-4b76-9153-89f795eadfdb" providerId="ADAL" clId="{6D6217E3-FA8A-45A7-9640-AD56B02FED17}" dt="2021-02-01T04:29:16.845" v="89" actId="58"/>
        <pc:sldMkLst>
          <pc:docMk/>
          <pc:sldMk cId="4160801174" sldId="258"/>
        </pc:sldMkLst>
        <pc:spChg chg="mod">
          <ac:chgData name="Kazuyoshi Uesaka" userId="aeaeab76-c689-4b76-9153-89f795eadfdb" providerId="ADAL" clId="{6D6217E3-FA8A-45A7-9640-AD56B02FED17}" dt="2021-02-01T04:29:16.845" v="89" actId="58"/>
          <ac:spMkLst>
            <pc:docMk/>
            <pc:sldMk cId="4160801174" sldId="258"/>
            <ac:spMk id="3" creationId="{B5C1C82F-ECE1-4950-846D-ACA7AA0861EF}"/>
          </ac:spMkLst>
        </pc:spChg>
      </pc:sldChg>
      <pc:sldChg chg="modSp mod">
        <pc:chgData name="Kazuyoshi Uesaka" userId="aeaeab76-c689-4b76-9153-89f795eadfdb" providerId="ADAL" clId="{6D6217E3-FA8A-45A7-9640-AD56B02FED17}" dt="2021-02-01T04:30:25.787" v="94" actId="20577"/>
        <pc:sldMkLst>
          <pc:docMk/>
          <pc:sldMk cId="4240982779" sldId="259"/>
        </pc:sldMkLst>
        <pc:spChg chg="mod">
          <ac:chgData name="Kazuyoshi Uesaka" userId="aeaeab76-c689-4b76-9153-89f795eadfdb" providerId="ADAL" clId="{6D6217E3-FA8A-45A7-9640-AD56B02FED17}" dt="2021-02-01T04:30:25.787" v="94" actId="20577"/>
          <ac:spMkLst>
            <pc:docMk/>
            <pc:sldMk cId="4240982779" sldId="259"/>
            <ac:spMk id="3" creationId="{B5C1C82F-ECE1-4950-846D-ACA7AA0861EF}"/>
          </ac:spMkLst>
        </pc:spChg>
      </pc:sldChg>
    </pc:docChg>
  </pc:docChgLst>
  <pc:docChgLst>
    <pc:chgData name="Kazuyoshi Uesaka" userId="aeaeab76-c689-4b76-9153-89f795eadfdb" providerId="ADAL" clId="{A89A556F-4925-4888-B0EA-826186591A49}"/>
    <pc:docChg chg="undo custSel modSld">
      <pc:chgData name="Kazuyoshi Uesaka" userId="aeaeab76-c689-4b76-9153-89f795eadfdb" providerId="ADAL" clId="{A89A556F-4925-4888-B0EA-826186591A49}" dt="2021-04-19T09:50:43.815" v="142" actId="13926"/>
      <pc:docMkLst>
        <pc:docMk/>
      </pc:docMkLst>
      <pc:sldChg chg="modSp mod">
        <pc:chgData name="Kazuyoshi Uesaka" userId="aeaeab76-c689-4b76-9153-89f795eadfdb" providerId="ADAL" clId="{A89A556F-4925-4888-B0EA-826186591A49}" dt="2021-04-19T09:50:43.815" v="142" actId="13926"/>
        <pc:sldMkLst>
          <pc:docMk/>
          <pc:sldMk cId="4240982779" sldId="259"/>
        </pc:sldMkLst>
        <pc:spChg chg="mod">
          <ac:chgData name="Kazuyoshi Uesaka" userId="aeaeab76-c689-4b76-9153-89f795eadfdb" providerId="ADAL" clId="{A89A556F-4925-4888-B0EA-826186591A49}" dt="2021-04-19T09:50:43.815" v="142" actId="13926"/>
          <ac:spMkLst>
            <pc:docMk/>
            <pc:sldMk cId="4240982779" sldId="259"/>
            <ac:spMk id="3" creationId="{B5C1C82F-ECE1-4950-846D-ACA7AA0861EF}"/>
          </ac:spMkLst>
        </pc:spChg>
      </pc:sldChg>
    </pc:docChg>
  </pc:docChgLst>
  <pc:docChgLst>
    <pc:chgData name="Kazuyoshi Uesaka" userId="aeaeab76-c689-4b76-9153-89f795eadfdb" providerId="ADAL" clId="{D0F39288-6D70-49A7-AF5F-24D1266CA8CB}"/>
    <pc:docChg chg="undo custSel addSld delSld modSld">
      <pc:chgData name="Kazuyoshi Uesaka" userId="aeaeab76-c689-4b76-9153-89f795eadfdb" providerId="ADAL" clId="{D0F39288-6D70-49A7-AF5F-24D1266CA8CB}" dt="2021-04-16T14:52:37.999" v="2076" actId="20577"/>
      <pc:docMkLst>
        <pc:docMk/>
      </pc:docMkLst>
      <pc:sldChg chg="modSp mod">
        <pc:chgData name="Kazuyoshi Uesaka" userId="aeaeab76-c689-4b76-9153-89f795eadfdb" providerId="ADAL" clId="{D0F39288-6D70-49A7-AF5F-24D1266CA8CB}" dt="2021-04-16T14:18:21.047" v="1959" actId="13926"/>
        <pc:sldMkLst>
          <pc:docMk/>
          <pc:sldMk cId="3736630678" sldId="256"/>
        </pc:sldMkLst>
        <pc:spChg chg="mod">
          <ac:chgData name="Kazuyoshi Uesaka" userId="aeaeab76-c689-4b76-9153-89f795eadfdb" providerId="ADAL" clId="{D0F39288-6D70-49A7-AF5F-24D1266CA8CB}" dt="2021-04-14T07:20:46.978" v="29"/>
          <ac:spMkLst>
            <pc:docMk/>
            <pc:sldMk cId="3736630678" sldId="256"/>
            <ac:spMk id="10" creationId="{DBD841BA-86FD-4B7D-B5F2-8BDC3C162952}"/>
          </ac:spMkLst>
        </pc:spChg>
        <pc:spChg chg="mod">
          <ac:chgData name="Kazuyoshi Uesaka" userId="aeaeab76-c689-4b76-9153-89f795eadfdb" providerId="ADAL" clId="{D0F39288-6D70-49A7-AF5F-24D1266CA8CB}" dt="2021-04-16T14:18:21.047" v="1959" actId="13926"/>
          <ac:spMkLst>
            <pc:docMk/>
            <pc:sldMk cId="3736630678" sldId="256"/>
            <ac:spMk id="11" creationId="{7CD32A5F-EE51-4FBF-8C0C-A24C95ADC0DD}"/>
          </ac:spMkLst>
        </pc:spChg>
      </pc:sldChg>
      <pc:sldChg chg="modSp mod">
        <pc:chgData name="Kazuyoshi Uesaka" userId="aeaeab76-c689-4b76-9153-89f795eadfdb" providerId="ADAL" clId="{D0F39288-6D70-49A7-AF5F-24D1266CA8CB}" dt="2021-04-16T14:49:55.095" v="1996" actId="20577"/>
        <pc:sldMkLst>
          <pc:docMk/>
          <pc:sldMk cId="4160801174" sldId="258"/>
        </pc:sldMkLst>
        <pc:spChg chg="mod">
          <ac:chgData name="Kazuyoshi Uesaka" userId="aeaeab76-c689-4b76-9153-89f795eadfdb" providerId="ADAL" clId="{D0F39288-6D70-49A7-AF5F-24D1266CA8CB}" dt="2021-04-16T14:37:31.995" v="1968" actId="20577"/>
          <ac:spMkLst>
            <pc:docMk/>
            <pc:sldMk cId="4160801174" sldId="258"/>
            <ac:spMk id="2" creationId="{81DA1604-A96F-42CF-9093-EEE18BC1105D}"/>
          </ac:spMkLst>
        </pc:spChg>
        <pc:spChg chg="mod">
          <ac:chgData name="Kazuyoshi Uesaka" userId="aeaeab76-c689-4b76-9153-89f795eadfdb" providerId="ADAL" clId="{D0F39288-6D70-49A7-AF5F-24D1266CA8CB}" dt="2021-04-16T14:49:55.095" v="1996" actId="20577"/>
          <ac:spMkLst>
            <pc:docMk/>
            <pc:sldMk cId="4160801174" sldId="258"/>
            <ac:spMk id="3" creationId="{B5C1C82F-ECE1-4950-846D-ACA7AA0861EF}"/>
          </ac:spMkLst>
        </pc:spChg>
      </pc:sldChg>
      <pc:sldChg chg="modSp mod">
        <pc:chgData name="Kazuyoshi Uesaka" userId="aeaeab76-c689-4b76-9153-89f795eadfdb" providerId="ADAL" clId="{D0F39288-6D70-49A7-AF5F-24D1266CA8CB}" dt="2021-04-16T14:52:37.999" v="2076" actId="20577"/>
        <pc:sldMkLst>
          <pc:docMk/>
          <pc:sldMk cId="4240982779" sldId="259"/>
        </pc:sldMkLst>
        <pc:spChg chg="mod">
          <ac:chgData name="Kazuyoshi Uesaka" userId="aeaeab76-c689-4b76-9153-89f795eadfdb" providerId="ADAL" clId="{D0F39288-6D70-49A7-AF5F-24D1266CA8CB}" dt="2021-04-16T14:52:37.999" v="2076" actId="20577"/>
          <ac:spMkLst>
            <pc:docMk/>
            <pc:sldMk cId="4240982779" sldId="259"/>
            <ac:spMk id="3" creationId="{B5C1C82F-ECE1-4950-846D-ACA7AA0861EF}"/>
          </ac:spMkLst>
        </pc:spChg>
      </pc:sldChg>
      <pc:sldChg chg="new del">
        <pc:chgData name="Kazuyoshi Uesaka" userId="aeaeab76-c689-4b76-9153-89f795eadfdb" providerId="ADAL" clId="{D0F39288-6D70-49A7-AF5F-24D1266CA8CB}" dt="2021-04-14T08:08:45.478" v="1005" actId="47"/>
        <pc:sldMkLst>
          <pc:docMk/>
          <pc:sldMk cId="79776126" sldId="260"/>
        </pc:sldMkLst>
      </pc:sldChg>
      <pc:sldChg chg="modSp add mod">
        <pc:chgData name="Kazuyoshi Uesaka" userId="aeaeab76-c689-4b76-9153-89f795eadfdb" providerId="ADAL" clId="{D0F39288-6D70-49A7-AF5F-24D1266CA8CB}" dt="2021-04-16T14:50:58.111" v="2055" actId="20577"/>
        <pc:sldMkLst>
          <pc:docMk/>
          <pc:sldMk cId="2180554125" sldId="260"/>
        </pc:sldMkLst>
        <pc:spChg chg="mod">
          <ac:chgData name="Kazuyoshi Uesaka" userId="aeaeab76-c689-4b76-9153-89f795eadfdb" providerId="ADAL" clId="{D0F39288-6D70-49A7-AF5F-24D1266CA8CB}" dt="2021-04-16T14:37:36.066" v="1972" actId="20577"/>
          <ac:spMkLst>
            <pc:docMk/>
            <pc:sldMk cId="2180554125" sldId="260"/>
            <ac:spMk id="2" creationId="{81DA1604-A96F-42CF-9093-EEE18BC1105D}"/>
          </ac:spMkLst>
        </pc:spChg>
        <pc:spChg chg="mod">
          <ac:chgData name="Kazuyoshi Uesaka" userId="aeaeab76-c689-4b76-9153-89f795eadfdb" providerId="ADAL" clId="{D0F39288-6D70-49A7-AF5F-24D1266CA8CB}" dt="2021-04-16T14:50:58.111" v="2055" actId="20577"/>
          <ac:spMkLst>
            <pc:docMk/>
            <pc:sldMk cId="2180554125" sldId="260"/>
            <ac:spMk id="3" creationId="{B5C1C82F-ECE1-4950-846D-ACA7AA0861EF}"/>
          </ac:spMkLst>
        </pc:spChg>
      </pc:sldChg>
    </pc:docChg>
  </pc:docChgLst>
  <pc:docChgLst>
    <pc:chgData name="Kazuyoshi Uesaka" userId="aeaeab76-c689-4b76-9153-89f795eadfdb" providerId="ADAL" clId="{F80CB73C-6147-4328-A98D-F7B8C91A07EB}"/>
    <pc:docChg chg="undo custSel modSld">
      <pc:chgData name="Kazuyoshi Uesaka" userId="aeaeab76-c689-4b76-9153-89f795eadfdb" providerId="ADAL" clId="{F80CB73C-6147-4328-A98D-F7B8C91A07EB}" dt="2021-04-19T13:06:12.493" v="743" actId="20577"/>
      <pc:docMkLst>
        <pc:docMk/>
      </pc:docMkLst>
      <pc:sldChg chg="modSp mod">
        <pc:chgData name="Kazuyoshi Uesaka" userId="aeaeab76-c689-4b76-9153-89f795eadfdb" providerId="ADAL" clId="{F80CB73C-6147-4328-A98D-F7B8C91A07EB}" dt="2021-04-19T13:06:12.493" v="743" actId="20577"/>
        <pc:sldMkLst>
          <pc:docMk/>
          <pc:sldMk cId="4240982779" sldId="259"/>
        </pc:sldMkLst>
        <pc:spChg chg="mod">
          <ac:chgData name="Kazuyoshi Uesaka" userId="aeaeab76-c689-4b76-9153-89f795eadfdb" providerId="ADAL" clId="{F80CB73C-6147-4328-A98D-F7B8C91A07EB}" dt="2021-04-19T13:06:12.493" v="743" actId="20577"/>
          <ac:spMkLst>
            <pc:docMk/>
            <pc:sldMk cId="4240982779" sldId="259"/>
            <ac:spMk id="3" creationId="{B5C1C82F-ECE1-4950-846D-ACA7AA0861EF}"/>
          </ac:spMkLst>
        </pc:spChg>
      </pc:sldChg>
    </pc:docChg>
  </pc:docChgLst>
  <pc:docChgLst>
    <pc:chgData name="Kazuyoshi Uesaka" userId="aeaeab76-c689-4b76-9153-89f795eadfdb" providerId="ADAL" clId="{860E832B-CDA2-4A51-962F-115F3470A6BF}"/>
    <pc:docChg chg="undo custSel addSld modSld">
      <pc:chgData name="Kazuyoshi Uesaka" userId="aeaeab76-c689-4b76-9153-89f795eadfdb" providerId="ADAL" clId="{860E832B-CDA2-4A51-962F-115F3470A6BF}" dt="2021-02-01T04:10:10.661" v="416" actId="13926"/>
      <pc:docMkLst>
        <pc:docMk/>
      </pc:docMkLst>
      <pc:sldChg chg="modSp mod">
        <pc:chgData name="Kazuyoshi Uesaka" userId="aeaeab76-c689-4b76-9153-89f795eadfdb" providerId="ADAL" clId="{860E832B-CDA2-4A51-962F-115F3470A6BF}" dt="2021-02-01T04:10:10.661" v="416" actId="13926"/>
        <pc:sldMkLst>
          <pc:docMk/>
          <pc:sldMk cId="3736630678" sldId="256"/>
        </pc:sldMkLst>
        <pc:spChg chg="mod">
          <ac:chgData name="Kazuyoshi Uesaka" userId="aeaeab76-c689-4b76-9153-89f795eadfdb" providerId="ADAL" clId="{860E832B-CDA2-4A51-962F-115F3470A6BF}" dt="2021-01-30T08:51:18.639" v="0"/>
          <ac:spMkLst>
            <pc:docMk/>
            <pc:sldMk cId="3736630678" sldId="256"/>
            <ac:spMk id="5" creationId="{70FB8E17-49B5-4130-B2ED-446C2C17EC4E}"/>
          </ac:spMkLst>
        </pc:spChg>
        <pc:spChg chg="mod">
          <ac:chgData name="Kazuyoshi Uesaka" userId="aeaeab76-c689-4b76-9153-89f795eadfdb" providerId="ADAL" clId="{860E832B-CDA2-4A51-962F-115F3470A6BF}" dt="2021-01-30T08:52:33.935" v="40" actId="14100"/>
          <ac:spMkLst>
            <pc:docMk/>
            <pc:sldMk cId="3736630678" sldId="256"/>
            <ac:spMk id="10" creationId="{DBD841BA-86FD-4B7D-B5F2-8BDC3C162952}"/>
          </ac:spMkLst>
        </pc:spChg>
        <pc:spChg chg="mod">
          <ac:chgData name="Kazuyoshi Uesaka" userId="aeaeab76-c689-4b76-9153-89f795eadfdb" providerId="ADAL" clId="{860E832B-CDA2-4A51-962F-115F3470A6BF}" dt="2021-02-01T04:10:10.661" v="416" actId="13926"/>
          <ac:spMkLst>
            <pc:docMk/>
            <pc:sldMk cId="3736630678" sldId="256"/>
            <ac:spMk id="11" creationId="{7CD32A5F-EE51-4FBF-8C0C-A24C95ADC0DD}"/>
          </ac:spMkLst>
        </pc:spChg>
      </pc:sldChg>
      <pc:sldChg chg="modSp mod">
        <pc:chgData name="Kazuyoshi Uesaka" userId="aeaeab76-c689-4b76-9153-89f795eadfdb" providerId="ADAL" clId="{860E832B-CDA2-4A51-962F-115F3470A6BF}" dt="2021-01-30T08:59:11.829" v="374" actId="20577"/>
        <pc:sldMkLst>
          <pc:docMk/>
          <pc:sldMk cId="4160801174" sldId="258"/>
        </pc:sldMkLst>
        <pc:spChg chg="mod">
          <ac:chgData name="Kazuyoshi Uesaka" userId="aeaeab76-c689-4b76-9153-89f795eadfdb" providerId="ADAL" clId="{860E832B-CDA2-4A51-962F-115F3470A6BF}" dt="2021-01-30T08:56:12.146" v="306" actId="20577"/>
          <ac:spMkLst>
            <pc:docMk/>
            <pc:sldMk cId="4160801174" sldId="258"/>
            <ac:spMk id="2" creationId="{81DA1604-A96F-42CF-9093-EEE18BC1105D}"/>
          </ac:spMkLst>
        </pc:spChg>
        <pc:spChg chg="mod">
          <ac:chgData name="Kazuyoshi Uesaka" userId="aeaeab76-c689-4b76-9153-89f795eadfdb" providerId="ADAL" clId="{860E832B-CDA2-4A51-962F-115F3470A6BF}" dt="2021-01-30T08:59:11.829" v="374" actId="20577"/>
          <ac:spMkLst>
            <pc:docMk/>
            <pc:sldMk cId="4160801174" sldId="258"/>
            <ac:spMk id="3" creationId="{B5C1C82F-ECE1-4950-846D-ACA7AA0861EF}"/>
          </ac:spMkLst>
        </pc:spChg>
      </pc:sldChg>
      <pc:sldChg chg="modSp add mod">
        <pc:chgData name="Kazuyoshi Uesaka" userId="aeaeab76-c689-4b76-9153-89f795eadfdb" providerId="ADAL" clId="{860E832B-CDA2-4A51-962F-115F3470A6BF}" dt="2021-01-30T08:59:56.918" v="407" actId="27636"/>
        <pc:sldMkLst>
          <pc:docMk/>
          <pc:sldMk cId="4240982779" sldId="259"/>
        </pc:sldMkLst>
        <pc:spChg chg="mod">
          <ac:chgData name="Kazuyoshi Uesaka" userId="aeaeab76-c689-4b76-9153-89f795eadfdb" providerId="ADAL" clId="{860E832B-CDA2-4A51-962F-115F3470A6BF}" dt="2021-01-30T08:56:20.314" v="324" actId="20577"/>
          <ac:spMkLst>
            <pc:docMk/>
            <pc:sldMk cId="4240982779" sldId="259"/>
            <ac:spMk id="2" creationId="{81DA1604-A96F-42CF-9093-EEE18BC1105D}"/>
          </ac:spMkLst>
        </pc:spChg>
        <pc:spChg chg="mod">
          <ac:chgData name="Kazuyoshi Uesaka" userId="aeaeab76-c689-4b76-9153-89f795eadfdb" providerId="ADAL" clId="{860E832B-CDA2-4A51-962F-115F3470A6BF}" dt="2021-01-30T08:59:56.918" v="407" actId="27636"/>
          <ac:spMkLst>
            <pc:docMk/>
            <pc:sldMk cId="4240982779" sldId="259"/>
            <ac:spMk id="3" creationId="{B5C1C82F-ECE1-4950-846D-ACA7AA0861EF}"/>
          </ac:spMkLst>
        </pc:spChg>
      </pc:sldChg>
    </pc:docChg>
  </pc:docChgLst>
  <pc:docChgLst>
    <pc:chgData name="Kazuyoshi Uesaka" userId="aeaeab76-c689-4b76-9153-89f795eadfdb" providerId="ADAL" clId="{3D7B2FD9-4003-4AE4-8E03-BFC8997585BC}"/>
    <pc:docChg chg="modSld">
      <pc:chgData name="Kazuyoshi Uesaka" userId="aeaeab76-c689-4b76-9153-89f795eadfdb" providerId="ADAL" clId="{3D7B2FD9-4003-4AE4-8E03-BFC8997585BC}" dt="2020-11-09T02:53:07.063" v="54" actId="20577"/>
      <pc:docMkLst>
        <pc:docMk/>
      </pc:docMkLst>
      <pc:sldChg chg="modSp">
        <pc:chgData name="Kazuyoshi Uesaka" userId="aeaeab76-c689-4b76-9153-89f795eadfdb" providerId="ADAL" clId="{3D7B2FD9-4003-4AE4-8E03-BFC8997585BC}" dt="2020-11-08T12:46:39.549" v="21" actId="13926"/>
        <pc:sldMkLst>
          <pc:docMk/>
          <pc:sldMk cId="3736630678" sldId="256"/>
        </pc:sldMkLst>
        <pc:spChg chg="mod">
          <ac:chgData name="Kazuyoshi Uesaka" userId="aeaeab76-c689-4b76-9153-89f795eadfdb" providerId="ADAL" clId="{3D7B2FD9-4003-4AE4-8E03-BFC8997585BC}" dt="2020-11-08T12:46:30.556" v="20" actId="20577"/>
          <ac:spMkLst>
            <pc:docMk/>
            <pc:sldMk cId="3736630678" sldId="256"/>
            <ac:spMk id="10" creationId="{DBD841BA-86FD-4B7D-B5F2-8BDC3C162952}"/>
          </ac:spMkLst>
        </pc:spChg>
        <pc:spChg chg="mod">
          <ac:chgData name="Kazuyoshi Uesaka" userId="aeaeab76-c689-4b76-9153-89f795eadfdb" providerId="ADAL" clId="{3D7B2FD9-4003-4AE4-8E03-BFC8997585BC}" dt="2020-11-08T12:46:39.549" v="21" actId="13926"/>
          <ac:spMkLst>
            <pc:docMk/>
            <pc:sldMk cId="3736630678" sldId="256"/>
            <ac:spMk id="11" creationId="{7CD32A5F-EE51-4FBF-8C0C-A24C95ADC0DD}"/>
          </ac:spMkLst>
        </pc:spChg>
      </pc:sldChg>
      <pc:sldChg chg="modSp">
        <pc:chgData name="Kazuyoshi Uesaka" userId="aeaeab76-c689-4b76-9153-89f795eadfdb" providerId="ADAL" clId="{3D7B2FD9-4003-4AE4-8E03-BFC8997585BC}" dt="2020-11-09T02:53:07.063" v="54" actId="20577"/>
        <pc:sldMkLst>
          <pc:docMk/>
          <pc:sldMk cId="4160801174" sldId="258"/>
        </pc:sldMkLst>
        <pc:spChg chg="mod">
          <ac:chgData name="Kazuyoshi Uesaka" userId="aeaeab76-c689-4b76-9153-89f795eadfdb" providerId="ADAL" clId="{3D7B2FD9-4003-4AE4-8E03-BFC8997585BC}" dt="2020-11-09T02:53:07.063" v="54" actId="20577"/>
          <ac:spMkLst>
            <pc:docMk/>
            <pc:sldMk cId="4160801174" sldId="258"/>
            <ac:spMk id="3" creationId="{B5C1C82F-ECE1-4950-846D-ACA7AA0861EF}"/>
          </ac:spMkLst>
        </pc:spChg>
      </pc:sldChg>
    </pc:docChg>
  </pc:docChgLst>
  <pc:docChgLst>
    <pc:chgData name="Kazuyoshi Uesaka" userId="aeaeab76-c689-4b76-9153-89f795eadfdb" providerId="ADAL" clId="{8C335CDE-99D8-424D-92B1-A70E6CB6582D}"/>
    <pc:docChg chg="modSld">
      <pc:chgData name="Kazuyoshi Uesaka" userId="aeaeab76-c689-4b76-9153-89f795eadfdb" providerId="ADAL" clId="{8C335CDE-99D8-424D-92B1-A70E6CB6582D}" dt="2021-04-19T00:35:17.002" v="2" actId="20577"/>
      <pc:docMkLst>
        <pc:docMk/>
      </pc:docMkLst>
      <pc:sldChg chg="modSp mod">
        <pc:chgData name="Kazuyoshi Uesaka" userId="aeaeab76-c689-4b76-9153-89f795eadfdb" providerId="ADAL" clId="{8C335CDE-99D8-424D-92B1-A70E6CB6582D}" dt="2021-04-19T00:35:17.002" v="2" actId="20577"/>
        <pc:sldMkLst>
          <pc:docMk/>
          <pc:sldMk cId="2180554125" sldId="260"/>
        </pc:sldMkLst>
        <pc:spChg chg="mod">
          <ac:chgData name="Kazuyoshi Uesaka" userId="aeaeab76-c689-4b76-9153-89f795eadfdb" providerId="ADAL" clId="{8C335CDE-99D8-424D-92B1-A70E6CB6582D}" dt="2021-04-19T00:35:17.002" v="2" actId="20577"/>
          <ac:spMkLst>
            <pc:docMk/>
            <pc:sldMk cId="2180554125" sldId="260"/>
            <ac:spMk id="3" creationId="{B5C1C82F-ECE1-4950-846D-ACA7AA0861EF}"/>
          </ac:spMkLst>
        </pc:spChg>
      </pc:sldChg>
    </pc:docChg>
  </pc:docChgLst>
  <pc:docChgLst>
    <pc:chgData name="Kazuyoshi Uesaka" userId="aeaeab76-c689-4b76-9153-89f795eadfdb" providerId="ADAL" clId="{06D3053B-DAAA-4462-9CF9-2E36C4650F95}"/>
    <pc:docChg chg="modSld">
      <pc:chgData name="Kazuyoshi Uesaka" userId="aeaeab76-c689-4b76-9153-89f795eadfdb" providerId="ADAL" clId="{06D3053B-DAAA-4462-9CF9-2E36C4650F95}" dt="2020-05-31T13:48:30.459" v="832" actId="20577"/>
      <pc:docMkLst>
        <pc:docMk/>
      </pc:docMkLst>
      <pc:sldChg chg="modSp">
        <pc:chgData name="Kazuyoshi Uesaka" userId="aeaeab76-c689-4b76-9153-89f795eadfdb" providerId="ADAL" clId="{06D3053B-DAAA-4462-9CF9-2E36C4650F95}" dt="2020-05-31T13:35:30.267" v="69" actId="13926"/>
        <pc:sldMkLst>
          <pc:docMk/>
          <pc:sldMk cId="3736630678" sldId="256"/>
        </pc:sldMkLst>
        <pc:spChg chg="mod">
          <ac:chgData name="Kazuyoshi Uesaka" userId="aeaeab76-c689-4b76-9153-89f795eadfdb" providerId="ADAL" clId="{06D3053B-DAAA-4462-9CF9-2E36C4650F95}" dt="2020-05-31T13:35:17.119" v="54"/>
          <ac:spMkLst>
            <pc:docMk/>
            <pc:sldMk cId="3736630678" sldId="256"/>
            <ac:spMk id="5" creationId="{70FB8E17-49B5-4130-B2ED-446C2C17EC4E}"/>
          </ac:spMkLst>
        </pc:spChg>
        <pc:spChg chg="mod">
          <ac:chgData name="Kazuyoshi Uesaka" userId="aeaeab76-c689-4b76-9153-89f795eadfdb" providerId="ADAL" clId="{06D3053B-DAAA-4462-9CF9-2E36C4650F95}" dt="2020-05-31T13:34:35.031" v="0" actId="20577"/>
          <ac:spMkLst>
            <pc:docMk/>
            <pc:sldMk cId="3736630678" sldId="256"/>
            <ac:spMk id="9" creationId="{B4A17EEB-B8C6-417B-A48E-9C0602CE4E4B}"/>
          </ac:spMkLst>
        </pc:spChg>
        <pc:spChg chg="mod">
          <ac:chgData name="Kazuyoshi Uesaka" userId="aeaeab76-c689-4b76-9153-89f795eadfdb" providerId="ADAL" clId="{06D3053B-DAAA-4462-9CF9-2E36C4650F95}" dt="2020-05-31T13:35:03.906" v="53" actId="20577"/>
          <ac:spMkLst>
            <pc:docMk/>
            <pc:sldMk cId="3736630678" sldId="256"/>
            <ac:spMk id="10" creationId="{DBD841BA-86FD-4B7D-B5F2-8BDC3C162952}"/>
          </ac:spMkLst>
        </pc:spChg>
        <pc:spChg chg="mod">
          <ac:chgData name="Kazuyoshi Uesaka" userId="aeaeab76-c689-4b76-9153-89f795eadfdb" providerId="ADAL" clId="{06D3053B-DAAA-4462-9CF9-2E36C4650F95}" dt="2020-05-31T13:35:30.267" v="69" actId="13926"/>
          <ac:spMkLst>
            <pc:docMk/>
            <pc:sldMk cId="3736630678" sldId="256"/>
            <ac:spMk id="11" creationId="{7CD32A5F-EE51-4FBF-8C0C-A24C95ADC0DD}"/>
          </ac:spMkLst>
        </pc:spChg>
      </pc:sldChg>
      <pc:sldChg chg="modSp">
        <pc:chgData name="Kazuyoshi Uesaka" userId="aeaeab76-c689-4b76-9153-89f795eadfdb" providerId="ADAL" clId="{06D3053B-DAAA-4462-9CF9-2E36C4650F95}" dt="2020-05-31T13:37:48.982" v="172" actId="20577"/>
        <pc:sldMkLst>
          <pc:docMk/>
          <pc:sldMk cId="4160801174" sldId="258"/>
        </pc:sldMkLst>
        <pc:spChg chg="mod">
          <ac:chgData name="Kazuyoshi Uesaka" userId="aeaeab76-c689-4b76-9153-89f795eadfdb" providerId="ADAL" clId="{06D3053B-DAAA-4462-9CF9-2E36C4650F95}" dt="2020-05-31T13:37:48.982" v="172" actId="20577"/>
          <ac:spMkLst>
            <pc:docMk/>
            <pc:sldMk cId="4160801174" sldId="258"/>
            <ac:spMk id="2" creationId="{81DA1604-A96F-42CF-9093-EEE18BC1105D}"/>
          </ac:spMkLst>
        </pc:spChg>
        <pc:spChg chg="mod">
          <ac:chgData name="Kazuyoshi Uesaka" userId="aeaeab76-c689-4b76-9153-89f795eadfdb" providerId="ADAL" clId="{06D3053B-DAAA-4462-9CF9-2E36C4650F95}" dt="2020-05-31T13:37:37.791" v="154" actId="20577"/>
          <ac:spMkLst>
            <pc:docMk/>
            <pc:sldMk cId="4160801174" sldId="258"/>
            <ac:spMk id="3" creationId="{B5C1C82F-ECE1-4950-846D-ACA7AA0861EF}"/>
          </ac:spMkLst>
        </pc:spChg>
      </pc:sldChg>
      <pc:sldChg chg="modSp">
        <pc:chgData name="Kazuyoshi Uesaka" userId="aeaeab76-c689-4b76-9153-89f795eadfdb" providerId="ADAL" clId="{06D3053B-DAAA-4462-9CF9-2E36C4650F95}" dt="2020-05-31T13:48:30.459" v="832" actId="20577"/>
        <pc:sldMkLst>
          <pc:docMk/>
          <pc:sldMk cId="989294685" sldId="259"/>
        </pc:sldMkLst>
        <pc:spChg chg="mod">
          <ac:chgData name="Kazuyoshi Uesaka" userId="aeaeab76-c689-4b76-9153-89f795eadfdb" providerId="ADAL" clId="{06D3053B-DAAA-4462-9CF9-2E36C4650F95}" dt="2020-05-31T13:38:27.534" v="190" actId="20577"/>
          <ac:spMkLst>
            <pc:docMk/>
            <pc:sldMk cId="989294685" sldId="259"/>
            <ac:spMk id="2" creationId="{B00BDD0D-ACE5-4FD2-BFA9-DAE2D697ADE7}"/>
          </ac:spMkLst>
        </pc:spChg>
        <pc:spChg chg="mod">
          <ac:chgData name="Kazuyoshi Uesaka" userId="aeaeab76-c689-4b76-9153-89f795eadfdb" providerId="ADAL" clId="{06D3053B-DAAA-4462-9CF9-2E36C4650F95}" dt="2020-05-31T13:48:30.459" v="832" actId="20577"/>
          <ac:spMkLst>
            <pc:docMk/>
            <pc:sldMk cId="989294685" sldId="259"/>
            <ac:spMk id="3" creationId="{C6C69888-BA79-4100-B067-2E112CB436E0}"/>
          </ac:spMkLst>
        </pc:spChg>
      </pc:sldChg>
    </pc:docChg>
  </pc:docChgLst>
  <pc:docChgLst>
    <pc:chgData name="Kazuyoshi Uesaka" userId="aeaeab76-c689-4b76-9153-89f795eadfdb" providerId="ADAL" clId="{197F346B-E649-4CED-9452-A487E5E7903C}"/>
    <pc:docChg chg="undo custSel delSld modSld">
      <pc:chgData name="Kazuyoshi Uesaka" userId="aeaeab76-c689-4b76-9153-89f795eadfdb" providerId="ADAL" clId="{197F346B-E649-4CED-9452-A487E5E7903C}" dt="2021-04-19T00:28:32.643" v="421" actId="20577"/>
      <pc:docMkLst>
        <pc:docMk/>
      </pc:docMkLst>
      <pc:sldChg chg="modSp del mod">
        <pc:chgData name="Kazuyoshi Uesaka" userId="aeaeab76-c689-4b76-9153-89f795eadfdb" providerId="ADAL" clId="{197F346B-E649-4CED-9452-A487E5E7903C}" dt="2021-04-18T07:57:28.087" v="150" actId="47"/>
        <pc:sldMkLst>
          <pc:docMk/>
          <pc:sldMk cId="4160801174" sldId="258"/>
        </pc:sldMkLst>
        <pc:spChg chg="mod">
          <ac:chgData name="Kazuyoshi Uesaka" userId="aeaeab76-c689-4b76-9153-89f795eadfdb" providerId="ADAL" clId="{197F346B-E649-4CED-9452-A487E5E7903C}" dt="2021-04-18T07:57:17.965" v="144" actId="21"/>
          <ac:spMkLst>
            <pc:docMk/>
            <pc:sldMk cId="4160801174" sldId="258"/>
            <ac:spMk id="3" creationId="{B5C1C82F-ECE1-4950-846D-ACA7AA0861EF}"/>
          </ac:spMkLst>
        </pc:spChg>
      </pc:sldChg>
      <pc:sldChg chg="modSp mod">
        <pc:chgData name="Kazuyoshi Uesaka" userId="aeaeab76-c689-4b76-9153-89f795eadfdb" providerId="ADAL" clId="{197F346B-E649-4CED-9452-A487E5E7903C}" dt="2021-04-19T00:23:26.960" v="414" actId="13926"/>
        <pc:sldMkLst>
          <pc:docMk/>
          <pc:sldMk cId="4240982779" sldId="259"/>
        </pc:sldMkLst>
        <pc:spChg chg="mod">
          <ac:chgData name="Kazuyoshi Uesaka" userId="aeaeab76-c689-4b76-9153-89f795eadfdb" providerId="ADAL" clId="{197F346B-E649-4CED-9452-A487E5E7903C}" dt="2021-04-19T00:23:26.960" v="414" actId="13926"/>
          <ac:spMkLst>
            <pc:docMk/>
            <pc:sldMk cId="4240982779" sldId="259"/>
            <ac:spMk id="3" creationId="{B5C1C82F-ECE1-4950-846D-ACA7AA0861EF}"/>
          </ac:spMkLst>
        </pc:spChg>
      </pc:sldChg>
      <pc:sldChg chg="modSp mod">
        <pc:chgData name="Kazuyoshi Uesaka" userId="aeaeab76-c689-4b76-9153-89f795eadfdb" providerId="ADAL" clId="{197F346B-E649-4CED-9452-A487E5E7903C}" dt="2021-04-19T00:28:32.643" v="421" actId="20577"/>
        <pc:sldMkLst>
          <pc:docMk/>
          <pc:sldMk cId="2180554125" sldId="260"/>
        </pc:sldMkLst>
        <pc:spChg chg="mod">
          <ac:chgData name="Kazuyoshi Uesaka" userId="aeaeab76-c689-4b76-9153-89f795eadfdb" providerId="ADAL" clId="{197F346B-E649-4CED-9452-A487E5E7903C}" dt="2021-04-18T07:57:30.557" v="151" actId="20577"/>
          <ac:spMkLst>
            <pc:docMk/>
            <pc:sldMk cId="2180554125" sldId="260"/>
            <ac:spMk id="2" creationId="{81DA1604-A96F-42CF-9093-EEE18BC1105D}"/>
          </ac:spMkLst>
        </pc:spChg>
        <pc:spChg chg="mod">
          <ac:chgData name="Kazuyoshi Uesaka" userId="aeaeab76-c689-4b76-9153-89f795eadfdb" providerId="ADAL" clId="{197F346B-E649-4CED-9452-A487E5E7903C}" dt="2021-04-19T00:28:32.643" v="421" actId="20577"/>
          <ac:spMkLst>
            <pc:docMk/>
            <pc:sldMk cId="2180554125" sldId="260"/>
            <ac:spMk id="3" creationId="{B5C1C82F-ECE1-4950-846D-ACA7AA0861EF}"/>
          </ac:spMkLst>
        </pc:spChg>
      </pc:sldChg>
    </pc:docChg>
  </pc:docChgLst>
  <pc:docChgLst>
    <pc:chgData name="Kazuyoshi Uesaka" userId="aeaeab76-c689-4b76-9153-89f795eadfdb" providerId="ADAL" clId="{7D5F4D2E-0853-4226-995D-747F64315103}"/>
    <pc:docChg chg="delSld modSld">
      <pc:chgData name="Kazuyoshi Uesaka" userId="aeaeab76-c689-4b76-9153-89f795eadfdb" providerId="ADAL" clId="{7D5F4D2E-0853-4226-995D-747F64315103}" dt="2020-11-08T09:18:47.034" v="251" actId="20577"/>
      <pc:docMkLst>
        <pc:docMk/>
      </pc:docMkLst>
      <pc:sldChg chg="modSp">
        <pc:chgData name="Kazuyoshi Uesaka" userId="aeaeab76-c689-4b76-9153-89f795eadfdb" providerId="ADAL" clId="{7D5F4D2E-0853-4226-995D-747F64315103}" dt="2020-11-08T09:13:13.494" v="35" actId="20577"/>
        <pc:sldMkLst>
          <pc:docMk/>
          <pc:sldMk cId="3736630678" sldId="256"/>
        </pc:sldMkLst>
        <pc:spChg chg="mod">
          <ac:chgData name="Kazuyoshi Uesaka" userId="aeaeab76-c689-4b76-9153-89f795eadfdb" providerId="ADAL" clId="{7D5F4D2E-0853-4226-995D-747F64315103}" dt="2020-11-08T09:12:46.914" v="3" actId="20577"/>
          <ac:spMkLst>
            <pc:docMk/>
            <pc:sldMk cId="3736630678" sldId="256"/>
            <ac:spMk id="5" creationId="{70FB8E17-49B5-4130-B2ED-446C2C17EC4E}"/>
          </ac:spMkLst>
        </pc:spChg>
        <pc:spChg chg="mod">
          <ac:chgData name="Kazuyoshi Uesaka" userId="aeaeab76-c689-4b76-9153-89f795eadfdb" providerId="ADAL" clId="{7D5F4D2E-0853-4226-995D-747F64315103}" dt="2020-11-08T09:13:13.494" v="35" actId="20577"/>
          <ac:spMkLst>
            <pc:docMk/>
            <pc:sldMk cId="3736630678" sldId="256"/>
            <ac:spMk id="10" creationId="{DBD841BA-86FD-4B7D-B5F2-8BDC3C162952}"/>
          </ac:spMkLst>
        </pc:spChg>
        <pc:spChg chg="mod">
          <ac:chgData name="Kazuyoshi Uesaka" userId="aeaeab76-c689-4b76-9153-89f795eadfdb" providerId="ADAL" clId="{7D5F4D2E-0853-4226-995D-747F64315103}" dt="2020-11-08T09:12:54.301" v="14" actId="13926"/>
          <ac:spMkLst>
            <pc:docMk/>
            <pc:sldMk cId="3736630678" sldId="256"/>
            <ac:spMk id="11" creationId="{7CD32A5F-EE51-4FBF-8C0C-A24C95ADC0DD}"/>
          </ac:spMkLst>
        </pc:spChg>
      </pc:sldChg>
      <pc:sldChg chg="modSp">
        <pc:chgData name="Kazuyoshi Uesaka" userId="aeaeab76-c689-4b76-9153-89f795eadfdb" providerId="ADAL" clId="{7D5F4D2E-0853-4226-995D-747F64315103}" dt="2020-11-08T09:18:47.034" v="251" actId="20577"/>
        <pc:sldMkLst>
          <pc:docMk/>
          <pc:sldMk cId="4160801174" sldId="258"/>
        </pc:sldMkLst>
        <pc:spChg chg="mod">
          <ac:chgData name="Kazuyoshi Uesaka" userId="aeaeab76-c689-4b76-9153-89f795eadfdb" providerId="ADAL" clId="{7D5F4D2E-0853-4226-995D-747F64315103}" dt="2020-11-08T09:13:25.311" v="60" actId="20577"/>
          <ac:spMkLst>
            <pc:docMk/>
            <pc:sldMk cId="4160801174" sldId="258"/>
            <ac:spMk id="2" creationId="{81DA1604-A96F-42CF-9093-EEE18BC1105D}"/>
          </ac:spMkLst>
        </pc:spChg>
        <pc:spChg chg="mod">
          <ac:chgData name="Kazuyoshi Uesaka" userId="aeaeab76-c689-4b76-9153-89f795eadfdb" providerId="ADAL" clId="{7D5F4D2E-0853-4226-995D-747F64315103}" dt="2020-11-08T09:18:47.034" v="251" actId="20577"/>
          <ac:spMkLst>
            <pc:docMk/>
            <pc:sldMk cId="4160801174" sldId="258"/>
            <ac:spMk id="3" creationId="{B5C1C82F-ECE1-4950-846D-ACA7AA0861EF}"/>
          </ac:spMkLst>
        </pc:spChg>
      </pc:sldChg>
      <pc:sldChg chg="del">
        <pc:chgData name="Kazuyoshi Uesaka" userId="aeaeab76-c689-4b76-9153-89f795eadfdb" providerId="ADAL" clId="{7D5F4D2E-0853-4226-995D-747F64315103}" dt="2020-11-08T09:13:30.068" v="62" actId="2696"/>
        <pc:sldMkLst>
          <pc:docMk/>
          <pc:sldMk cId="989294685" sldId="259"/>
        </pc:sldMkLst>
      </pc:sldChg>
    </pc:docChg>
  </pc:docChgLst>
  <pc:docChgLst>
    <pc:chgData name="Kazuyoshi Uesaka" userId="aeaeab76-c689-4b76-9153-89f795eadfdb" providerId="ADAL" clId="{E9A4147A-389E-469D-9731-A0C5485AA604}"/>
    <pc:docChg chg="undo custSel modSld">
      <pc:chgData name="Kazuyoshi Uesaka" userId="aeaeab76-c689-4b76-9153-89f795eadfdb" providerId="ADAL" clId="{E9A4147A-389E-469D-9731-A0C5485AA604}" dt="2019-11-21T07:40:26.981" v="583" actId="13926"/>
      <pc:docMkLst>
        <pc:docMk/>
      </pc:docMkLst>
      <pc:sldChg chg="modSp">
        <pc:chgData name="Kazuyoshi Uesaka" userId="aeaeab76-c689-4b76-9153-89f795eadfdb" providerId="ADAL" clId="{E9A4147A-389E-469D-9731-A0C5485AA604}" dt="2019-11-21T01:36:12.002" v="574" actId="404"/>
        <pc:sldMkLst>
          <pc:docMk/>
          <pc:sldMk cId="3736630678" sldId="256"/>
        </pc:sldMkLst>
        <pc:spChg chg="mod">
          <ac:chgData name="Kazuyoshi Uesaka" userId="aeaeab76-c689-4b76-9153-89f795eadfdb" providerId="ADAL" clId="{E9A4147A-389E-469D-9731-A0C5485AA604}" dt="2019-11-21T01:36:12.002" v="574" actId="404"/>
          <ac:spMkLst>
            <pc:docMk/>
            <pc:sldMk cId="3736630678" sldId="256"/>
            <ac:spMk id="9" creationId="{B4A17EEB-B8C6-417B-A48E-9C0602CE4E4B}"/>
          </ac:spMkLst>
        </pc:spChg>
      </pc:sldChg>
      <pc:sldChg chg="modSp">
        <pc:chgData name="Kazuyoshi Uesaka" userId="aeaeab76-c689-4b76-9153-89f795eadfdb" providerId="ADAL" clId="{E9A4147A-389E-469D-9731-A0C5485AA604}" dt="2019-11-21T07:40:26.981" v="583" actId="13926"/>
        <pc:sldMkLst>
          <pc:docMk/>
          <pc:sldMk cId="4166845864" sldId="257"/>
        </pc:sldMkLst>
        <pc:spChg chg="mod">
          <ac:chgData name="Kazuyoshi Uesaka" userId="aeaeab76-c689-4b76-9153-89f795eadfdb" providerId="ADAL" clId="{E9A4147A-389E-469D-9731-A0C5485AA604}" dt="2019-11-21T07:40:26.981" v="583" actId="13926"/>
          <ac:spMkLst>
            <pc:docMk/>
            <pc:sldMk cId="4166845864" sldId="257"/>
            <ac:spMk id="3" creationId="{CB14521B-C7DC-4DCC-9EFF-9BB2596B2783}"/>
          </ac:spMkLst>
        </pc:spChg>
        <pc:picChg chg="mod">
          <ac:chgData name="Kazuyoshi Uesaka" userId="aeaeab76-c689-4b76-9153-89f795eadfdb" providerId="ADAL" clId="{E9A4147A-389E-469D-9731-A0C5485AA604}" dt="2019-11-21T01:36:23.868" v="575" actId="1076"/>
          <ac:picMkLst>
            <pc:docMk/>
            <pc:sldMk cId="4166845864" sldId="257"/>
            <ac:picMk id="4" creationId="{73430857-49CD-40A1-89D2-708A4F983D63}"/>
          </ac:picMkLst>
        </pc:picChg>
      </pc:sldChg>
    </pc:docChg>
  </pc:docChgLst>
  <pc:docChgLst>
    <pc:chgData name="Kazuyoshi Uesaka" userId="aeaeab76-c689-4b76-9153-89f795eadfdb" providerId="ADAL" clId="{2EDCEFF9-4484-418A-A188-AA04081F9555}"/>
    <pc:docChg chg="undo custSel modSld">
      <pc:chgData name="Kazuyoshi Uesaka" userId="aeaeab76-c689-4b76-9153-89f795eadfdb" providerId="ADAL" clId="{2EDCEFF9-4484-418A-A188-AA04081F9555}" dt="2019-11-21T23:50:37.494" v="147" actId="27636"/>
      <pc:docMkLst>
        <pc:docMk/>
      </pc:docMkLst>
      <pc:sldChg chg="modSp">
        <pc:chgData name="Kazuyoshi Uesaka" userId="aeaeab76-c689-4b76-9153-89f795eadfdb" providerId="ADAL" clId="{2EDCEFF9-4484-418A-A188-AA04081F9555}" dt="2019-11-21T22:38:07.621" v="145" actId="20577"/>
        <pc:sldMkLst>
          <pc:docMk/>
          <pc:sldMk cId="3736630678" sldId="256"/>
        </pc:sldMkLst>
        <pc:spChg chg="mod">
          <ac:chgData name="Kazuyoshi Uesaka" userId="aeaeab76-c689-4b76-9153-89f795eadfdb" providerId="ADAL" clId="{2EDCEFF9-4484-418A-A188-AA04081F9555}" dt="2019-11-21T22:38:07.621" v="145" actId="20577"/>
          <ac:spMkLst>
            <pc:docMk/>
            <pc:sldMk cId="3736630678" sldId="256"/>
            <ac:spMk id="9" creationId="{B4A17EEB-B8C6-417B-A48E-9C0602CE4E4B}"/>
          </ac:spMkLst>
        </pc:spChg>
      </pc:sldChg>
      <pc:sldChg chg="modSp">
        <pc:chgData name="Kazuyoshi Uesaka" userId="aeaeab76-c689-4b76-9153-89f795eadfdb" providerId="ADAL" clId="{2EDCEFF9-4484-418A-A188-AA04081F9555}" dt="2019-11-21T23:50:37.494" v="147" actId="27636"/>
        <pc:sldMkLst>
          <pc:docMk/>
          <pc:sldMk cId="989294685" sldId="259"/>
        </pc:sldMkLst>
        <pc:spChg chg="mod">
          <ac:chgData name="Kazuyoshi Uesaka" userId="aeaeab76-c689-4b76-9153-89f795eadfdb" providerId="ADAL" clId="{2EDCEFF9-4484-418A-A188-AA04081F9555}" dt="2019-11-21T23:50:37.494" v="147" actId="27636"/>
          <ac:spMkLst>
            <pc:docMk/>
            <pc:sldMk cId="989294685" sldId="259"/>
            <ac:spMk id="3" creationId="{C6C69888-BA79-4100-B067-2E112CB436E0}"/>
          </ac:spMkLst>
        </pc:spChg>
      </pc:sldChg>
    </pc:docChg>
  </pc:docChgLst>
  <pc:docChgLst>
    <pc:chgData name="Kazuyoshi Uesaka" userId="aeaeab76-c689-4b76-9153-89f795eadfdb" providerId="ADAL" clId="{205B8F4D-7FAC-4F32-9840-12C287241467}"/>
    <pc:docChg chg="modSld">
      <pc:chgData name="Kazuyoshi Uesaka" userId="aeaeab76-c689-4b76-9153-89f795eadfdb" providerId="ADAL" clId="{205B8F4D-7FAC-4F32-9840-12C287241467}" dt="2020-06-01T01:13:25.063" v="12" actId="13926"/>
      <pc:docMkLst>
        <pc:docMk/>
      </pc:docMkLst>
      <pc:sldChg chg="modSp">
        <pc:chgData name="Kazuyoshi Uesaka" userId="aeaeab76-c689-4b76-9153-89f795eadfdb" providerId="ADAL" clId="{205B8F4D-7FAC-4F32-9840-12C287241467}" dt="2020-06-01T01:13:25.063" v="12" actId="13926"/>
        <pc:sldMkLst>
          <pc:docMk/>
          <pc:sldMk cId="3736630678" sldId="256"/>
        </pc:sldMkLst>
        <pc:spChg chg="mod">
          <ac:chgData name="Kazuyoshi Uesaka" userId="aeaeab76-c689-4b76-9153-89f795eadfdb" providerId="ADAL" clId="{205B8F4D-7FAC-4F32-9840-12C287241467}" dt="2020-06-01T01:13:25.063" v="12" actId="13926"/>
          <ac:spMkLst>
            <pc:docMk/>
            <pc:sldMk cId="3736630678" sldId="256"/>
            <ac:spMk id="11" creationId="{7CD32A5F-EE51-4FBF-8C0C-A24C95ADC0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2FD4-925F-4514-A76F-1FA82C3FB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D2519E-E2E2-476A-B281-8C668CEDB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20C64D-B5E0-42A4-8423-148BA9A2F92A}"/>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B45E9C08-D6BB-4CC8-A798-AE4343E83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FADB6-5AEC-4ECE-8A37-230536232CB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0137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6385-53D6-456A-BB92-5F514106B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97982B-A8AB-43C3-9B7A-A40A89BEE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694EC-A657-4E7F-BA5B-CF8B70B183E5}"/>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F219972D-B62F-4973-AE6F-8CBA13A6A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0D4B1-995F-4A73-8F1F-69E9274608CB}"/>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63724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895C8-2B0A-45C7-949D-BFC0D3227D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07B16C-30C6-4F6F-B400-CEE66C507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433C7-C91E-4BCF-B550-05C7E38A08B4}"/>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145693C4-B161-49BD-A768-55744408C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27878-5FEE-4F6D-B2D5-D71E6FDF839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71618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F33B-73D2-4639-89D7-FC1890A42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A0713-0439-4B85-8DDF-326B82BC7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D3555-4481-4C5A-B3C4-5A938EC9B76F}"/>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54C91F13-F0C8-46B5-8284-39D9ACB7D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D07AF-DEA4-4B49-9CC3-4B55B9BB441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1588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463E-E7C7-47AF-B5F4-C189E47EE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5110C-3BB5-4381-88C4-0563A8E84B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BC31F6-D33C-4FD1-A57A-3EDE3078FED2}"/>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424FC988-A646-4763-9AE1-C7F4FD81F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30D36-1E8B-4E90-BC94-157F99504DA2}"/>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3441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A6ED-F4DF-4757-B01D-EF005BC0F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8A644E-4DD3-42BF-92F2-2A8657BF78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5A1FC-FBC3-420A-9391-BB79CF81F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1057E0-E326-4389-8E7C-45B05BDE9B0A}"/>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0444D833-0E1F-4560-B29C-B014BE846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6B647-EFCF-4967-9D33-8B387369A02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002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250C-D0A4-41A9-ABED-2E37CAD3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D33DD5-D669-43A4-913A-2B55D975E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420A9-9D88-4A49-9E1C-216FAAC5C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ABD13-EF99-4BBF-AB7E-1D8030B0C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9C5C2-B283-4D51-A26E-1BCE222A2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5F753-ED85-44BE-BFCB-4C3E1093E6D8}"/>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8" name="Footer Placeholder 7">
            <a:extLst>
              <a:ext uri="{FF2B5EF4-FFF2-40B4-BE49-F238E27FC236}">
                <a16:creationId xmlns:a16="http://schemas.microsoft.com/office/drawing/2014/main" id="{C42D603D-6E2F-47E0-AC81-3BE15FFC64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388E3-53EC-443C-A0DD-9CAA9215107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2961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A4DB-4B76-4E9C-84C4-84F70D68B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3C76D5-1929-47D5-A9EA-C670F2286140}"/>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4" name="Footer Placeholder 3">
            <a:extLst>
              <a:ext uri="{FF2B5EF4-FFF2-40B4-BE49-F238E27FC236}">
                <a16:creationId xmlns:a16="http://schemas.microsoft.com/office/drawing/2014/main" id="{8BFFE1E5-DD52-4EF6-BA7B-62E7F4E7D2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E93B6-592C-4DEC-B684-B330DDD41231}"/>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69436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7B4A4-D4CF-4DCD-A279-6B192FE80B31}"/>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3" name="Footer Placeholder 2">
            <a:extLst>
              <a:ext uri="{FF2B5EF4-FFF2-40B4-BE49-F238E27FC236}">
                <a16:creationId xmlns:a16="http://schemas.microsoft.com/office/drawing/2014/main" id="{0A95B565-8AB8-44D1-AF53-B2C1A205F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477E0F-9143-4632-BAD4-184A8FCE9075}"/>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5225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CDB6A-73A1-429C-AF82-DEEDFEEA5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87AEDF-AB7E-4F25-A4BE-1C2067B55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564FE-A1F3-4F87-9452-4A6B20391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4021AB-4294-463C-98EF-E76504DC1D34}"/>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B6E0C0DB-7CCE-4FE5-B802-327F3E99F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43278D-21B9-45B7-BB35-4E32B64907F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7253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E5E4-69E4-4E10-BDC5-3399BC87D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CF860F-7D45-4A5F-8B9F-D886B26BE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D1891E-0365-426E-B70E-C6BF45F1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6A8AF-2642-4A4F-AE48-B9D5A9A69DDB}"/>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BEE4ED20-058D-4CF2-9CDA-6D95BCED5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673F6-3575-46F5-AA13-FB7B23E3B21D}"/>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17847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3567F5-EA88-453D-B513-1E5DEEFB6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84993-0526-4839-BC7D-41ABBDA5F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80469-6228-4793-8963-185698ED3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03E21F58-0D31-4FB0-B544-CDAF0C013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4C21A2-1844-4E96-B370-FCFC6EED2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B8831-A382-4B89-B2F7-B9F16407B7B1}" type="slidenum">
              <a:rPr lang="en-US" smtClean="0"/>
              <a:t>‹#›</a:t>
            </a:fld>
            <a:endParaRPr lang="en-US"/>
          </a:p>
        </p:txBody>
      </p:sp>
    </p:spTree>
    <p:extLst>
      <p:ext uri="{BB962C8B-B14F-4D97-AF65-F5344CB8AC3E}">
        <p14:creationId xmlns:p14="http://schemas.microsoft.com/office/powerpoint/2010/main" val="331558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FB8E17-49B5-4130-B2ED-446C2C17EC4E}"/>
              </a:ext>
            </a:extLst>
          </p:cNvPr>
          <p:cNvSpPr>
            <a:spLocks noGrp="1"/>
          </p:cNvSpPr>
          <p:nvPr>
            <p:ph type="ctrTitle"/>
          </p:nvPr>
        </p:nvSpPr>
        <p:spPr>
          <a:xfrm>
            <a:off x="1524000" y="2008772"/>
            <a:ext cx="9144000" cy="2387600"/>
          </a:xfrm>
        </p:spPr>
        <p:txBody>
          <a:bodyPr>
            <a:normAutofit fontScale="90000"/>
          </a:bodyPr>
          <a:lstStyle/>
          <a:p>
            <a:r>
              <a:rPr lang="en-US" dirty="0"/>
              <a:t>Way forward on UE/BS demodulation on NR 47GHz band</a:t>
            </a:r>
          </a:p>
        </p:txBody>
      </p:sp>
      <p:sp>
        <p:nvSpPr>
          <p:cNvPr id="9" name="Subtitle 8">
            <a:extLst>
              <a:ext uri="{FF2B5EF4-FFF2-40B4-BE49-F238E27FC236}">
                <a16:creationId xmlns:a16="http://schemas.microsoft.com/office/drawing/2014/main" id="{B4A17EEB-B8C6-417B-A48E-9C0602CE4E4B}"/>
              </a:ext>
            </a:extLst>
          </p:cNvPr>
          <p:cNvSpPr>
            <a:spLocks noGrp="1"/>
          </p:cNvSpPr>
          <p:nvPr>
            <p:ph type="subTitle" idx="1"/>
          </p:nvPr>
        </p:nvSpPr>
        <p:spPr>
          <a:xfrm>
            <a:off x="1524000" y="4488447"/>
            <a:ext cx="9144000" cy="1655762"/>
          </a:xfrm>
        </p:spPr>
        <p:txBody>
          <a:bodyPr>
            <a:normAutofit/>
          </a:bodyPr>
          <a:lstStyle/>
          <a:p>
            <a:r>
              <a:rPr lang="en-US" sz="3600" dirty="0"/>
              <a:t>Ericsson</a:t>
            </a:r>
          </a:p>
        </p:txBody>
      </p:sp>
      <p:sp>
        <p:nvSpPr>
          <p:cNvPr id="10" name="TextBox 9">
            <a:extLst>
              <a:ext uri="{FF2B5EF4-FFF2-40B4-BE49-F238E27FC236}">
                <a16:creationId xmlns:a16="http://schemas.microsoft.com/office/drawing/2014/main" id="{DBD841BA-86FD-4B7D-B5F2-8BDC3C162952}"/>
              </a:ext>
            </a:extLst>
          </p:cNvPr>
          <p:cNvSpPr txBox="1"/>
          <p:nvPr/>
        </p:nvSpPr>
        <p:spPr>
          <a:xfrm>
            <a:off x="443752" y="215153"/>
            <a:ext cx="5566904" cy="1323439"/>
          </a:xfrm>
          <a:prstGeom prst="rect">
            <a:avLst/>
          </a:prstGeom>
          <a:noFill/>
        </p:spPr>
        <p:txBody>
          <a:bodyPr wrap="square" rtlCol="0">
            <a:spAutoFit/>
          </a:bodyPr>
          <a:lstStyle/>
          <a:p>
            <a:r>
              <a:rPr lang="en-US" sz="2000" dirty="0"/>
              <a:t>3GPP TSG-RAN WG4 Meeting #98-bis-e</a:t>
            </a:r>
          </a:p>
          <a:p>
            <a:r>
              <a:rPr lang="en-US" sz="2000" dirty="0"/>
              <a:t>Electronic meeting, 12 – 20 </a:t>
            </a:r>
            <a:r>
              <a:rPr lang="en-US" altLang="ja-JP" sz="2000" dirty="0"/>
              <a:t>April</a:t>
            </a:r>
            <a:r>
              <a:rPr lang="en-US" sz="2000" dirty="0"/>
              <a:t> 2021</a:t>
            </a:r>
          </a:p>
          <a:p>
            <a:r>
              <a:rPr lang="en-US" sz="2000" dirty="0"/>
              <a:t>Agenda item: 7.27.4.2, 7.27.4.3</a:t>
            </a:r>
          </a:p>
          <a:p>
            <a:r>
              <a:rPr lang="en-US" sz="2000" dirty="0"/>
              <a:t>Document for: Approval</a:t>
            </a:r>
          </a:p>
        </p:txBody>
      </p:sp>
      <p:sp>
        <p:nvSpPr>
          <p:cNvPr id="11" name="TextBox 10">
            <a:extLst>
              <a:ext uri="{FF2B5EF4-FFF2-40B4-BE49-F238E27FC236}">
                <a16:creationId xmlns:a16="http://schemas.microsoft.com/office/drawing/2014/main" id="{7CD32A5F-EE51-4FBF-8C0C-A24C95ADC0DD}"/>
              </a:ext>
            </a:extLst>
          </p:cNvPr>
          <p:cNvSpPr txBox="1"/>
          <p:nvPr/>
        </p:nvSpPr>
        <p:spPr>
          <a:xfrm>
            <a:off x="9708776" y="215152"/>
            <a:ext cx="1873623" cy="400110"/>
          </a:xfrm>
          <a:prstGeom prst="rect">
            <a:avLst/>
          </a:prstGeom>
          <a:noFill/>
        </p:spPr>
        <p:txBody>
          <a:bodyPr wrap="square" rtlCol="0">
            <a:spAutoFit/>
          </a:bodyPr>
          <a:lstStyle/>
          <a:p>
            <a:r>
              <a:rPr lang="en-US" sz="2000" dirty="0"/>
              <a:t>R4-2106090</a:t>
            </a:r>
          </a:p>
        </p:txBody>
      </p:sp>
    </p:spTree>
    <p:extLst>
      <p:ext uri="{BB962C8B-B14F-4D97-AF65-F5344CB8AC3E}">
        <p14:creationId xmlns:p14="http://schemas.microsoft.com/office/powerpoint/2010/main" val="37366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a:xfrm>
            <a:off x="838200" y="93277"/>
            <a:ext cx="10515600" cy="1325563"/>
          </a:xfrm>
        </p:spPr>
        <p:txBody>
          <a:bodyPr/>
          <a:lstStyle/>
          <a:p>
            <a:r>
              <a:rPr lang="en-US" dirty="0"/>
              <a:t>Agreements for UE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a:xfrm>
            <a:off x="838200" y="1581665"/>
            <a:ext cx="10515600" cy="5180876"/>
          </a:xfrm>
        </p:spPr>
        <p:txBody>
          <a:bodyPr>
            <a:normAutofit fontScale="85000" lnSpcReduction="20000"/>
          </a:bodyPr>
          <a:lstStyle/>
          <a:p>
            <a:r>
              <a:rPr lang="en-US" dirty="0">
                <a:highlight>
                  <a:srgbClr val="FFFF00"/>
                </a:highlight>
              </a:rPr>
              <a:t>Extension of the applicability of the requirements are independent from the ongoing Rel-17 SI Study on enhanced test methods for FR2 UEs.</a:t>
            </a:r>
            <a:endParaRPr lang="en-GB" dirty="0">
              <a:highlight>
                <a:srgbClr val="FFFF00"/>
              </a:highlight>
            </a:endParaRPr>
          </a:p>
          <a:p>
            <a:pPr lvl="1"/>
            <a:r>
              <a:rPr lang="en-US" dirty="0">
                <a:highlight>
                  <a:srgbClr val="FFFF00"/>
                </a:highlight>
              </a:rPr>
              <a:t>If necessary, RAN4 FR2 EU demodulation and CSI requirements applicability could be re-visited after the conclusion of Rel-17 Testability SI.</a:t>
            </a:r>
          </a:p>
          <a:p>
            <a:r>
              <a:rPr lang="en-US" dirty="0"/>
              <a:t>Whether the existing UE performance requirements applicable for 47GHz band or not</a:t>
            </a:r>
          </a:p>
          <a:p>
            <a:pPr lvl="1"/>
            <a:r>
              <a:rPr lang="en-US" dirty="0"/>
              <a:t>Extend the applicable FR2 operating bands up to 48200MHz for Rel-15/16 FR2 UE demodulation requirements except for 256QAM Rank 1, 64QAM Rank 2, and 16QAM Rank 1 with Enhanced Receiver Type 1. </a:t>
            </a:r>
          </a:p>
          <a:p>
            <a:pPr lvl="1"/>
            <a:r>
              <a:rPr lang="en-US" dirty="0"/>
              <a:t>Interested companies are encouraged to provide the evaluation results whether the UE demodulation requirements of 64QAM Rank 2 (TS38.101-1 Table 7.2.2.2.1-4 Test 2-6) are applicable for 47GHz band without any margin or with 1dB margin</a:t>
            </a:r>
          </a:p>
          <a:p>
            <a:pPr lvl="1"/>
            <a:r>
              <a:rPr lang="en-US" dirty="0"/>
              <a:t>Interested companies are encouraged to provide the evaluation results whether the following UE demodulation requirements are applicable for 47GHz band:</a:t>
            </a:r>
          </a:p>
          <a:p>
            <a:pPr lvl="2"/>
            <a:r>
              <a:rPr lang="en-US" dirty="0"/>
              <a:t>256QAM Rank 1 (TS38.101-1 </a:t>
            </a:r>
            <a:r>
              <a:rPr lang="en-GB" dirty="0"/>
              <a:t>Table 7.2.2.2.1-3 Test 1-4</a:t>
            </a:r>
            <a:r>
              <a:rPr lang="en-US" dirty="0"/>
              <a:t> )</a:t>
            </a:r>
          </a:p>
          <a:p>
            <a:pPr lvl="2"/>
            <a:r>
              <a:rPr lang="en-US" dirty="0"/>
              <a:t>16QAM Rank 1 with Enhanced Receiver Type 1 (TS38.101-1 Table 7.2.2.2.1-5 Test 3-1). </a:t>
            </a:r>
          </a:p>
          <a:p>
            <a:pPr lvl="1"/>
            <a:r>
              <a:rPr lang="en-US" dirty="0">
                <a:highlight>
                  <a:srgbClr val="FFFF00"/>
                </a:highlight>
              </a:rPr>
              <a:t>Phase noise model from TR 38.803 Example 2 is a baseline assumption for evaluation.</a:t>
            </a:r>
          </a:p>
          <a:p>
            <a:pPr lvl="2"/>
            <a:r>
              <a:rPr lang="en-US" dirty="0">
                <a:highlight>
                  <a:srgbClr val="FFFF00"/>
                </a:highlight>
              </a:rPr>
              <a:t>Other phase models are not precluded for the evaluation. </a:t>
            </a:r>
          </a:p>
          <a:p>
            <a:pPr lvl="1"/>
            <a:r>
              <a:rPr lang="en-US" dirty="0"/>
              <a:t>For evaluation, different compensation techniques are up to UE implementation.</a:t>
            </a:r>
          </a:p>
        </p:txBody>
      </p:sp>
    </p:spTree>
    <p:extLst>
      <p:ext uri="{BB962C8B-B14F-4D97-AF65-F5344CB8AC3E}">
        <p14:creationId xmlns:p14="http://schemas.microsoft.com/office/powerpoint/2010/main" val="218055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p:txBody>
          <a:bodyPr/>
          <a:lstStyle/>
          <a:p>
            <a:r>
              <a:rPr lang="en-US" dirty="0"/>
              <a:t>Agreements for BS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a:xfrm>
            <a:off x="838200" y="1825625"/>
            <a:ext cx="10515600" cy="4667250"/>
          </a:xfrm>
        </p:spPr>
        <p:txBody>
          <a:bodyPr>
            <a:normAutofit fontScale="92500" lnSpcReduction="10000"/>
          </a:bodyPr>
          <a:lstStyle/>
          <a:p>
            <a:r>
              <a:rPr lang="en-US" dirty="0"/>
              <a:t>Applicability of FR2 BS demodulation requirements</a:t>
            </a:r>
          </a:p>
          <a:p>
            <a:pPr lvl="1"/>
            <a:r>
              <a:rPr lang="en-US" dirty="0"/>
              <a:t>The existing FR2 BS demodulation requirements are applicable for 47GHz band.</a:t>
            </a:r>
          </a:p>
          <a:p>
            <a:r>
              <a:rPr lang="en-US" dirty="0"/>
              <a:t>Test feasibility</a:t>
            </a:r>
          </a:p>
          <a:p>
            <a:pPr lvl="1"/>
            <a:r>
              <a:rPr lang="en-US" dirty="0"/>
              <a:t>RAN4 assumes OTA link budget as sufficient if </a:t>
            </a:r>
            <a:r>
              <a:rPr lang="en-US" dirty="0" err="1"/>
              <a:t>AWGN_offset</a:t>
            </a:r>
            <a:r>
              <a:rPr lang="en-US" dirty="0"/>
              <a:t> can be chosen. </a:t>
            </a:r>
          </a:p>
          <a:p>
            <a:pPr lvl="1"/>
            <a:r>
              <a:rPr lang="en-US" dirty="0"/>
              <a:t>Add the following note in the Tables ‘AWGN power level at the BS input’ for BS type 2-O in TS38.141-2 </a:t>
            </a:r>
            <a:r>
              <a:rPr lang="en-US" dirty="0">
                <a:highlight>
                  <a:srgbClr val="FFFF00"/>
                </a:highlight>
              </a:rPr>
              <a:t>at least from Rel-17 specification </a:t>
            </a:r>
            <a:r>
              <a:rPr lang="en-US" dirty="0">
                <a:highlight>
                  <a:srgbClr val="FF00FF"/>
                </a:highlight>
              </a:rPr>
              <a:t>in </a:t>
            </a:r>
            <a:r>
              <a:rPr lang="en-US" altLang="ja-JP" dirty="0">
                <a:highlight>
                  <a:srgbClr val="FF00FF"/>
                </a:highlight>
              </a:rPr>
              <a:t>NR_47GHz_band WI</a:t>
            </a:r>
            <a:r>
              <a:rPr lang="en-US" dirty="0"/>
              <a:t>:</a:t>
            </a:r>
          </a:p>
          <a:p>
            <a:pPr lvl="2"/>
            <a:r>
              <a:rPr lang="en-US" dirty="0"/>
              <a:t>Note X: The AWGN power level contains an AWGN offset of 15dB. If needed for test purposes, the AWGN level can be reduced by any value in the range 0dB to 15dB. Changing the AWGN level does not impact the validity of the test, as it reduces the effective base band SNR level.</a:t>
            </a:r>
          </a:p>
          <a:p>
            <a:pPr lvl="1"/>
            <a:r>
              <a:rPr lang="en-US" dirty="0">
                <a:highlight>
                  <a:srgbClr val="FFFF00"/>
                </a:highlight>
              </a:rPr>
              <a:t>RAN4 discuss this note is also added from </a:t>
            </a:r>
            <a:r>
              <a:rPr lang="en-US">
                <a:highlight>
                  <a:srgbClr val="FFFF00"/>
                </a:highlight>
              </a:rPr>
              <a:t>Rel-16 TS38.141-2. </a:t>
            </a:r>
            <a:r>
              <a:rPr lang="en-US" dirty="0">
                <a:highlight>
                  <a:srgbClr val="FFFF00"/>
                </a:highlight>
              </a:rPr>
              <a:t>This issue is discussed in Rel-16 BS demodulation maintenance AI. </a:t>
            </a:r>
          </a:p>
          <a:p>
            <a:pPr lvl="1"/>
            <a:r>
              <a:rPr lang="en-US" dirty="0"/>
              <a:t>RAN4 will also </a:t>
            </a:r>
            <a:r>
              <a:rPr lang="en-US" dirty="0">
                <a:highlight>
                  <a:srgbClr val="FFFF00"/>
                </a:highlight>
              </a:rPr>
              <a:t>discuss whether to add a similar </a:t>
            </a:r>
            <a:r>
              <a:rPr lang="en-US" dirty="0"/>
              <a:t>note for FR1 BS, i.e., 38.141-1, 38.141-2, 37.145-1, 37.145-2 and 37.141 in the </a:t>
            </a:r>
            <a:r>
              <a:rPr lang="en-US" dirty="0">
                <a:highlight>
                  <a:srgbClr val="FFFF00"/>
                </a:highlight>
              </a:rPr>
              <a:t>Rel-16 BS demodulation maintenance AI. </a:t>
            </a:r>
            <a:r>
              <a:rPr lang="en-US" strike="sngStrike" dirty="0">
                <a:highlight>
                  <a:srgbClr val="FFFF00"/>
                </a:highlight>
              </a:rPr>
              <a:t> </a:t>
            </a:r>
            <a:endParaRPr lang="en-US" dirty="0">
              <a:highlight>
                <a:srgbClr val="FFFF00"/>
              </a:highlight>
            </a:endParaRPr>
          </a:p>
          <a:p>
            <a:pPr lvl="2"/>
            <a:r>
              <a:rPr lang="en-US" dirty="0"/>
              <a:t>For FR1 BS, the AWGN level can be reduced by any value in the range 0dB to 16dB. </a:t>
            </a:r>
          </a:p>
        </p:txBody>
      </p:sp>
    </p:spTree>
    <p:extLst>
      <p:ext uri="{BB962C8B-B14F-4D97-AF65-F5344CB8AC3E}">
        <p14:creationId xmlns:p14="http://schemas.microsoft.com/office/powerpoint/2010/main" val="4240982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473</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Way forward on UE/BS demodulation on NR 47GHz band</vt:lpstr>
      <vt:lpstr>Agreements for UE demodulation requirements on NR 47GHz band</vt:lpstr>
      <vt:lpstr>Agreements for BS demodulation requirements on NR 47GHz band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UE/BS demodulation on NR 47GHz band</dc:title>
  <dc:creator>Lixiang (Tricia)</dc:creator>
  <cp:lastModifiedBy>Kazuyoshi Uesaka</cp:lastModifiedBy>
  <cp:revision>45</cp:revision>
  <dcterms:created xsi:type="dcterms:W3CDTF">2021-04-14T07:19:52Z</dcterms:created>
  <dcterms:modified xsi:type="dcterms:W3CDTF">2021-04-19T13:06:14Z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1617967587</vt:lpwstr>
  </property>
</Properties>
</file>