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1" r:id="rId3"/>
    <p:sldId id="280" r:id="rId4"/>
    <p:sldId id="262" r:id="rId5"/>
    <p:sldId id="290" r:id="rId6"/>
    <p:sldId id="277" r:id="rId7"/>
    <p:sldId id="263" r:id="rId8"/>
    <p:sldId id="287" r:id="rId9"/>
    <p:sldId id="292" r:id="rId10"/>
    <p:sldId id="286" r:id="rId11"/>
    <p:sldId id="291" r:id="rId12"/>
    <p:sldId id="288" r:id="rId13"/>
    <p:sldId id="293" r:id="rId14"/>
    <p:sldId id="289" r:id="rId15"/>
    <p:sldId id="269" r:id="rId16"/>
    <p:sldId id="264" r:id="rId17"/>
    <p:sldId id="283" r:id="rId18"/>
    <p:sldId id="284" r:id="rId19"/>
    <p:sldId id="285" r:id="rId20"/>
    <p:sldId id="279" r:id="rId21"/>
    <p:sldId id="29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5948A4-8AF9-4D89-9CAD-2B3DBFA86BCD}" v="178" dt="2021-04-19T11:16:59.090"/>
    <p1510:client id="{C580BFDC-C28C-4578-A3CE-B54E4D09E6BA}" v="8" dt="2021-04-19T11:50:23.7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2" autoAdjust="0"/>
    <p:restoredTop sz="88652" autoAdjust="0"/>
  </p:normalViewPr>
  <p:slideViewPr>
    <p:cSldViewPr snapToGrid="0">
      <p:cViewPr varScale="1">
        <p:scale>
          <a:sx n="80" d="100"/>
          <a:sy n="80" d="100"/>
        </p:scale>
        <p:origin x="120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paolo Vallese" userId="9d40751d-2970-4d75-8980-49e71b4b16e9" providerId="ADAL" clId="{3DDACC20-ABE1-4AEC-85D1-7213F88F6E1F}"/>
    <pc:docChg chg="undo custSel addSld delSld modSld">
      <pc:chgData name="Pierpaolo Vallese" userId="9d40751d-2970-4d75-8980-49e71b4b16e9" providerId="ADAL" clId="{3DDACC20-ABE1-4AEC-85D1-7213F88F6E1F}" dt="2021-03-30T15:26:41.497" v="65" actId="20577"/>
      <pc:docMkLst>
        <pc:docMk/>
      </pc:docMkLst>
      <pc:sldChg chg="modSp mod">
        <pc:chgData name="Pierpaolo Vallese" userId="9d40751d-2970-4d75-8980-49e71b4b16e9" providerId="ADAL" clId="{3DDACC20-ABE1-4AEC-85D1-7213F88F6E1F}" dt="2021-03-29T18:34:57.361" v="3" actId="27636"/>
        <pc:sldMkLst>
          <pc:docMk/>
          <pc:sldMk cId="279132518" sldId="256"/>
        </pc:sldMkLst>
        <pc:spChg chg="mod">
          <ac:chgData name="Pierpaolo Vallese" userId="9d40751d-2970-4d75-8980-49e71b4b16e9" providerId="ADAL" clId="{3DDACC20-ABE1-4AEC-85D1-7213F88F6E1F}" dt="2021-03-29T18:34:57.361" v="3" actId="27636"/>
          <ac:spMkLst>
            <pc:docMk/>
            <pc:sldMk cId="279132518" sldId="256"/>
            <ac:spMk id="6" creationId="{24DFD443-A31E-4FBC-94CE-6059CB1D6841}"/>
          </ac:spMkLst>
        </pc:spChg>
      </pc:sldChg>
      <pc:sldChg chg="addSp delSp mod">
        <pc:chgData name="Pierpaolo Vallese" userId="9d40751d-2970-4d75-8980-49e71b4b16e9" providerId="ADAL" clId="{3DDACC20-ABE1-4AEC-85D1-7213F88F6E1F}" dt="2021-03-30T11:00:24.200" v="6" actId="9405"/>
        <pc:sldMkLst>
          <pc:docMk/>
          <pc:sldMk cId="3948923524" sldId="258"/>
        </pc:sldMkLst>
        <pc:inkChg chg="add del">
          <ac:chgData name="Pierpaolo Vallese" userId="9d40751d-2970-4d75-8980-49e71b4b16e9" providerId="ADAL" clId="{3DDACC20-ABE1-4AEC-85D1-7213F88F6E1F}" dt="2021-03-30T11:00:17.296" v="5" actId="9405"/>
          <ac:inkMkLst>
            <pc:docMk/>
            <pc:sldMk cId="3948923524" sldId="258"/>
            <ac:inkMk id="4" creationId="{AF2A5730-6B3B-4374-8ABB-F02F75D65D01}"/>
          </ac:inkMkLst>
        </pc:inkChg>
        <pc:inkChg chg="add">
          <ac:chgData name="Pierpaolo Vallese" userId="9d40751d-2970-4d75-8980-49e71b4b16e9" providerId="ADAL" clId="{3DDACC20-ABE1-4AEC-85D1-7213F88F6E1F}" dt="2021-03-30T11:00:24.200" v="6" actId="9405"/>
          <ac:inkMkLst>
            <pc:docMk/>
            <pc:sldMk cId="3948923524" sldId="258"/>
            <ac:inkMk id="5" creationId="{15319D6A-8F9F-42CA-95A8-384D6DBCC300}"/>
          </ac:inkMkLst>
        </pc:inkChg>
      </pc:sldChg>
      <pc:sldChg chg="addSp modSp mod">
        <pc:chgData name="Pierpaolo Vallese" userId="9d40751d-2970-4d75-8980-49e71b4b16e9" providerId="ADAL" clId="{3DDACC20-ABE1-4AEC-85D1-7213F88F6E1F}" dt="2021-03-30T11:01:12.497" v="14"/>
        <pc:sldMkLst>
          <pc:docMk/>
          <pc:sldMk cId="328211688" sldId="262"/>
        </pc:sldMkLst>
        <pc:grpChg chg="mod">
          <ac:chgData name="Pierpaolo Vallese" userId="9d40751d-2970-4d75-8980-49e71b4b16e9" providerId="ADAL" clId="{3DDACC20-ABE1-4AEC-85D1-7213F88F6E1F}" dt="2021-03-30T11:01:12.497" v="14"/>
          <ac:grpSpMkLst>
            <pc:docMk/>
            <pc:sldMk cId="328211688" sldId="262"/>
            <ac:grpSpMk id="7" creationId="{200E560E-A642-4ABD-B498-1BE3A44E9DFD}"/>
          </ac:grpSpMkLst>
        </pc:grpChg>
        <pc:inkChg chg="add">
          <ac:chgData name="Pierpaolo Vallese" userId="9d40751d-2970-4d75-8980-49e71b4b16e9" providerId="ADAL" clId="{3DDACC20-ABE1-4AEC-85D1-7213F88F6E1F}" dt="2021-03-30T11:01:09.681" v="11" actId="9405"/>
          <ac:inkMkLst>
            <pc:docMk/>
            <pc:sldMk cId="328211688" sldId="262"/>
            <ac:inkMk id="4" creationId="{BB308364-EA1C-407B-87C8-0AA5B42B0A11}"/>
          </ac:inkMkLst>
        </pc:inkChg>
        <pc:inkChg chg="add mod">
          <ac:chgData name="Pierpaolo Vallese" userId="9d40751d-2970-4d75-8980-49e71b4b16e9" providerId="ADAL" clId="{3DDACC20-ABE1-4AEC-85D1-7213F88F6E1F}" dt="2021-03-30T11:01:12.497" v="14"/>
          <ac:inkMkLst>
            <pc:docMk/>
            <pc:sldMk cId="328211688" sldId="262"/>
            <ac:inkMk id="5" creationId="{81A9DAC6-E62E-4634-A21C-D2E86EEBC178}"/>
          </ac:inkMkLst>
        </pc:inkChg>
        <pc:inkChg chg="add mod">
          <ac:chgData name="Pierpaolo Vallese" userId="9d40751d-2970-4d75-8980-49e71b4b16e9" providerId="ADAL" clId="{3DDACC20-ABE1-4AEC-85D1-7213F88F6E1F}" dt="2021-03-30T11:01:12.497" v="14"/>
          <ac:inkMkLst>
            <pc:docMk/>
            <pc:sldMk cId="328211688" sldId="262"/>
            <ac:inkMk id="6" creationId="{4043DBBA-8E1A-4C78-A837-12CBB5F994AA}"/>
          </ac:inkMkLst>
        </pc:inkChg>
      </pc:sldChg>
      <pc:sldChg chg="modSp mod modTransition">
        <pc:chgData name="Pierpaolo Vallese" userId="9d40751d-2970-4d75-8980-49e71b4b16e9" providerId="ADAL" clId="{3DDACC20-ABE1-4AEC-85D1-7213F88F6E1F}" dt="2021-03-30T15:26:41.497" v="65" actId="20577"/>
        <pc:sldMkLst>
          <pc:docMk/>
          <pc:sldMk cId="3705396267" sldId="263"/>
        </pc:sldMkLst>
        <pc:spChg chg="mod">
          <ac:chgData name="Pierpaolo Vallese" userId="9d40751d-2970-4d75-8980-49e71b4b16e9" providerId="ADAL" clId="{3DDACC20-ABE1-4AEC-85D1-7213F88F6E1F}" dt="2021-03-30T15:26:41.497" v="65" actId="20577"/>
          <ac:spMkLst>
            <pc:docMk/>
            <pc:sldMk cId="3705396267" sldId="263"/>
            <ac:spMk id="3" creationId="{AAA6DB4A-7548-4D70-A599-53F7F4745E61}"/>
          </ac:spMkLst>
        </pc:spChg>
      </pc:sldChg>
      <pc:sldChg chg="modTransition">
        <pc:chgData name="Pierpaolo Vallese" userId="9d40751d-2970-4d75-8980-49e71b4b16e9" providerId="ADAL" clId="{3DDACC20-ABE1-4AEC-85D1-7213F88F6E1F}" dt="2021-03-30T11:05:09.135" v="43"/>
        <pc:sldMkLst>
          <pc:docMk/>
          <pc:sldMk cId="1437571323" sldId="264"/>
        </pc:sldMkLst>
      </pc:sldChg>
      <pc:sldChg chg="modTransition">
        <pc:chgData name="Pierpaolo Vallese" userId="9d40751d-2970-4d75-8980-49e71b4b16e9" providerId="ADAL" clId="{3DDACC20-ABE1-4AEC-85D1-7213F88F6E1F}" dt="2021-03-30T11:05:13.316" v="44"/>
        <pc:sldMkLst>
          <pc:docMk/>
          <pc:sldMk cId="3615390539" sldId="267"/>
        </pc:sldMkLst>
      </pc:sldChg>
      <pc:sldChg chg="addSp delSp modSp mod modTransition">
        <pc:chgData name="Pierpaolo Vallese" userId="9d40751d-2970-4d75-8980-49e71b4b16e9" providerId="ADAL" clId="{3DDACC20-ABE1-4AEC-85D1-7213F88F6E1F}" dt="2021-03-30T11:04:42.634" v="39"/>
        <pc:sldMkLst>
          <pc:docMk/>
          <pc:sldMk cId="1116615359" sldId="269"/>
        </pc:sldMkLst>
        <pc:spChg chg="add del mod">
          <ac:chgData name="Pierpaolo Vallese" userId="9d40751d-2970-4d75-8980-49e71b4b16e9" providerId="ADAL" clId="{3DDACC20-ABE1-4AEC-85D1-7213F88F6E1F}" dt="2021-03-30T11:04:34.684" v="38"/>
          <ac:spMkLst>
            <pc:docMk/>
            <pc:sldMk cId="1116615359" sldId="269"/>
            <ac:spMk id="4" creationId="{E9CA6CFE-B4C8-4102-B176-A778E5359125}"/>
          </ac:spMkLst>
        </pc:spChg>
      </pc:sldChg>
      <pc:sldChg chg="addSp mod">
        <pc:chgData name="Pierpaolo Vallese" userId="9d40751d-2970-4d75-8980-49e71b4b16e9" providerId="ADAL" clId="{3DDACC20-ABE1-4AEC-85D1-7213F88F6E1F}" dt="2021-03-30T11:04:52.653" v="42" actId="9405"/>
        <pc:sldMkLst>
          <pc:docMk/>
          <pc:sldMk cId="3530132357" sldId="274"/>
        </pc:sldMkLst>
        <pc:inkChg chg="add">
          <ac:chgData name="Pierpaolo Vallese" userId="9d40751d-2970-4d75-8980-49e71b4b16e9" providerId="ADAL" clId="{3DDACC20-ABE1-4AEC-85D1-7213F88F6E1F}" dt="2021-03-30T11:04:50.003" v="40" actId="9405"/>
          <ac:inkMkLst>
            <pc:docMk/>
            <pc:sldMk cId="3530132357" sldId="274"/>
            <ac:inkMk id="4" creationId="{765A33D9-7FA0-4B80-B7F0-03411CFEA7A4}"/>
          </ac:inkMkLst>
        </pc:inkChg>
        <pc:inkChg chg="add">
          <ac:chgData name="Pierpaolo Vallese" userId="9d40751d-2970-4d75-8980-49e71b4b16e9" providerId="ADAL" clId="{3DDACC20-ABE1-4AEC-85D1-7213F88F6E1F}" dt="2021-03-30T11:04:51.005" v="41" actId="9405"/>
          <ac:inkMkLst>
            <pc:docMk/>
            <pc:sldMk cId="3530132357" sldId="274"/>
            <ac:inkMk id="5" creationId="{D33FE060-1475-4EF8-A679-D2D9FA919A68}"/>
          </ac:inkMkLst>
        </pc:inkChg>
        <pc:inkChg chg="add">
          <ac:chgData name="Pierpaolo Vallese" userId="9d40751d-2970-4d75-8980-49e71b4b16e9" providerId="ADAL" clId="{3DDACC20-ABE1-4AEC-85D1-7213F88F6E1F}" dt="2021-03-30T11:04:52.653" v="42" actId="9405"/>
          <ac:inkMkLst>
            <pc:docMk/>
            <pc:sldMk cId="3530132357" sldId="274"/>
            <ac:inkMk id="6" creationId="{F8E3724F-01BE-46C2-83B4-ED65D9AB2E5D}"/>
          </ac:inkMkLst>
        </pc:inkChg>
      </pc:sldChg>
      <pc:sldChg chg="modTransition">
        <pc:chgData name="Pierpaolo Vallese" userId="9d40751d-2970-4d75-8980-49e71b4b16e9" providerId="ADAL" clId="{3DDACC20-ABE1-4AEC-85D1-7213F88F6E1F}" dt="2021-03-30T11:01:32.879" v="20"/>
        <pc:sldMkLst>
          <pc:docMk/>
          <pc:sldMk cId="1219410271" sldId="276"/>
        </pc:sldMkLst>
      </pc:sldChg>
      <pc:sldChg chg="addSp delSp modSp mod modTransition">
        <pc:chgData name="Pierpaolo Vallese" userId="9d40751d-2970-4d75-8980-49e71b4b16e9" providerId="ADAL" clId="{3DDACC20-ABE1-4AEC-85D1-7213F88F6E1F}" dt="2021-03-30T11:01:25.596" v="19"/>
        <pc:sldMkLst>
          <pc:docMk/>
          <pc:sldMk cId="838031677" sldId="277"/>
        </pc:sldMkLst>
        <pc:spChg chg="add del mod">
          <ac:chgData name="Pierpaolo Vallese" userId="9d40751d-2970-4d75-8980-49e71b4b16e9" providerId="ADAL" clId="{3DDACC20-ABE1-4AEC-85D1-7213F88F6E1F}" dt="2021-03-30T11:01:18.896" v="18"/>
          <ac:spMkLst>
            <pc:docMk/>
            <pc:sldMk cId="838031677" sldId="277"/>
            <ac:spMk id="4" creationId="{18B7EAA0-5310-4187-A6FE-BA00840B393A}"/>
          </ac:spMkLst>
        </pc:spChg>
      </pc:sldChg>
      <pc:sldChg chg="modTransition">
        <pc:chgData name="Pierpaolo Vallese" userId="9d40751d-2970-4d75-8980-49e71b4b16e9" providerId="ADAL" clId="{3DDACC20-ABE1-4AEC-85D1-7213F88F6E1F}" dt="2021-03-30T11:05:42.902" v="45"/>
        <pc:sldMkLst>
          <pc:docMk/>
          <pc:sldMk cId="1347243353" sldId="279"/>
        </pc:sldMkLst>
      </pc:sldChg>
      <pc:sldChg chg="modTransition">
        <pc:chgData name="Pierpaolo Vallese" userId="9d40751d-2970-4d75-8980-49e71b4b16e9" providerId="ADAL" clId="{3DDACC20-ABE1-4AEC-85D1-7213F88F6E1F}" dt="2021-03-30T11:00:49.974" v="10"/>
        <pc:sldMkLst>
          <pc:docMk/>
          <pc:sldMk cId="2249917634" sldId="280"/>
        </pc:sldMkLst>
      </pc:sldChg>
      <pc:sldChg chg="add del modTransition">
        <pc:chgData name="Pierpaolo Vallese" userId="9d40751d-2970-4d75-8980-49e71b4b16e9" providerId="ADAL" clId="{3DDACC20-ABE1-4AEC-85D1-7213F88F6E1F}" dt="2021-03-30T11:00:43.196" v="9"/>
        <pc:sldMkLst>
          <pc:docMk/>
          <pc:sldMk cId="200431267" sldId="281"/>
        </pc:sldMkLst>
      </pc:sldChg>
      <pc:sldChg chg="modTransition">
        <pc:chgData name="Pierpaolo Vallese" userId="9d40751d-2970-4d75-8980-49e71b4b16e9" providerId="ADAL" clId="{3DDACC20-ABE1-4AEC-85D1-7213F88F6E1F}" dt="2021-03-30T11:05:42.902" v="45"/>
        <pc:sldMkLst>
          <pc:docMk/>
          <pc:sldMk cId="3633155234" sldId="283"/>
        </pc:sldMkLst>
      </pc:sldChg>
      <pc:sldChg chg="modTransition">
        <pc:chgData name="Pierpaolo Vallese" userId="9d40751d-2970-4d75-8980-49e71b4b16e9" providerId="ADAL" clId="{3DDACC20-ABE1-4AEC-85D1-7213F88F6E1F}" dt="2021-03-30T11:05:42.902" v="45"/>
        <pc:sldMkLst>
          <pc:docMk/>
          <pc:sldMk cId="3083471255" sldId="284"/>
        </pc:sldMkLst>
      </pc:sldChg>
      <pc:sldChg chg="modTransition">
        <pc:chgData name="Pierpaolo Vallese" userId="9d40751d-2970-4d75-8980-49e71b4b16e9" providerId="ADAL" clId="{3DDACC20-ABE1-4AEC-85D1-7213F88F6E1F}" dt="2021-03-30T11:05:42.902" v="45"/>
        <pc:sldMkLst>
          <pc:docMk/>
          <pc:sldMk cId="2430613739" sldId="285"/>
        </pc:sldMkLst>
      </pc:sldChg>
      <pc:sldChg chg="addSp delSp modSp mod">
        <pc:chgData name="Pierpaolo Vallese" userId="9d40751d-2970-4d75-8980-49e71b4b16e9" providerId="ADAL" clId="{3DDACC20-ABE1-4AEC-85D1-7213F88F6E1F}" dt="2021-03-30T14:43:35.133" v="57"/>
        <pc:sldMkLst>
          <pc:docMk/>
          <pc:sldMk cId="1532748840" sldId="286"/>
        </pc:sldMkLst>
        <pc:grpChg chg="del mod">
          <ac:chgData name="Pierpaolo Vallese" userId="9d40751d-2970-4d75-8980-49e71b4b16e9" providerId="ADAL" clId="{3DDACC20-ABE1-4AEC-85D1-7213F88F6E1F}" dt="2021-03-30T14:43:35.133" v="57"/>
          <ac:grpSpMkLst>
            <pc:docMk/>
            <pc:sldMk cId="1532748840" sldId="286"/>
            <ac:grpSpMk id="7" creationId="{E47B1055-87E7-4EB4-BD55-208BFF9D26BD}"/>
          </ac:grpSpMkLst>
        </pc:grpChg>
        <pc:grpChg chg="mod">
          <ac:chgData name="Pierpaolo Vallese" userId="9d40751d-2970-4d75-8980-49e71b4b16e9" providerId="ADAL" clId="{3DDACC20-ABE1-4AEC-85D1-7213F88F6E1F}" dt="2021-03-30T14:43:35.133" v="57"/>
          <ac:grpSpMkLst>
            <pc:docMk/>
            <pc:sldMk cId="1532748840" sldId="286"/>
            <ac:grpSpMk id="9" creationId="{B5CCC11E-9F2D-4416-A838-BF2165D8B166}"/>
          </ac:grpSpMkLst>
        </pc:grpChg>
        <pc:inkChg chg="add mod">
          <ac:chgData name="Pierpaolo Vallese" userId="9d40751d-2970-4d75-8980-49e71b4b16e9" providerId="ADAL" clId="{3DDACC20-ABE1-4AEC-85D1-7213F88F6E1F}" dt="2021-03-30T14:43:24.900" v="52" actId="14100"/>
          <ac:inkMkLst>
            <pc:docMk/>
            <pc:sldMk cId="1532748840" sldId="286"/>
            <ac:inkMk id="4" creationId="{FA4514E0-EC07-4964-A5BB-B74B0EDE9A86}"/>
          </ac:inkMkLst>
        </pc:inkChg>
        <pc:inkChg chg="add mod">
          <ac:chgData name="Pierpaolo Vallese" userId="9d40751d-2970-4d75-8980-49e71b4b16e9" providerId="ADAL" clId="{3DDACC20-ABE1-4AEC-85D1-7213F88F6E1F}" dt="2021-03-30T14:43:35.133" v="57"/>
          <ac:inkMkLst>
            <pc:docMk/>
            <pc:sldMk cId="1532748840" sldId="286"/>
            <ac:inkMk id="5" creationId="{41E969F8-97AB-49B7-B644-ABBBBEBF3229}"/>
          </ac:inkMkLst>
        </pc:inkChg>
        <pc:inkChg chg="add mod">
          <ac:chgData name="Pierpaolo Vallese" userId="9d40751d-2970-4d75-8980-49e71b4b16e9" providerId="ADAL" clId="{3DDACC20-ABE1-4AEC-85D1-7213F88F6E1F}" dt="2021-03-30T14:43:35.133" v="57"/>
          <ac:inkMkLst>
            <pc:docMk/>
            <pc:sldMk cId="1532748840" sldId="286"/>
            <ac:inkMk id="6" creationId="{EBAD0FED-4F89-4F77-BA87-1B63EFA8F52A}"/>
          </ac:inkMkLst>
        </pc:inkChg>
        <pc:inkChg chg="add mod">
          <ac:chgData name="Pierpaolo Vallese" userId="9d40751d-2970-4d75-8980-49e71b4b16e9" providerId="ADAL" clId="{3DDACC20-ABE1-4AEC-85D1-7213F88F6E1F}" dt="2021-03-30T14:43:35.133" v="57"/>
          <ac:inkMkLst>
            <pc:docMk/>
            <pc:sldMk cId="1532748840" sldId="286"/>
            <ac:inkMk id="8" creationId="{3325B141-270D-4162-83CA-F4C121CDC0DE}"/>
          </ac:inkMkLst>
        </pc:inkChg>
      </pc:sldChg>
      <pc:sldChg chg="addSp modSp mod">
        <pc:chgData name="Pierpaolo Vallese" userId="9d40751d-2970-4d75-8980-49e71b4b16e9" providerId="ADAL" clId="{3DDACC20-ABE1-4AEC-85D1-7213F88F6E1F}" dt="2021-03-30T14:43:58.056" v="60"/>
        <pc:sldMkLst>
          <pc:docMk/>
          <pc:sldMk cId="1596589795" sldId="287"/>
        </pc:sldMkLst>
        <pc:grpChg chg="mod">
          <ac:chgData name="Pierpaolo Vallese" userId="9d40751d-2970-4d75-8980-49e71b4b16e9" providerId="ADAL" clId="{3DDACC20-ABE1-4AEC-85D1-7213F88F6E1F}" dt="2021-03-30T12:37:51.826" v="48"/>
          <ac:grpSpMkLst>
            <pc:docMk/>
            <pc:sldMk cId="1596589795" sldId="287"/>
            <ac:grpSpMk id="7" creationId="{959D1901-2D63-4354-9D7F-A25C3CA2C61D}"/>
          </ac:grpSpMkLst>
        </pc:grpChg>
        <pc:grpChg chg="mod">
          <ac:chgData name="Pierpaolo Vallese" userId="9d40751d-2970-4d75-8980-49e71b4b16e9" providerId="ADAL" clId="{3DDACC20-ABE1-4AEC-85D1-7213F88F6E1F}" dt="2021-03-30T14:43:58.056" v="60"/>
          <ac:grpSpMkLst>
            <pc:docMk/>
            <pc:sldMk cId="1596589795" sldId="287"/>
            <ac:grpSpMk id="11" creationId="{27D5C35F-2BA2-4057-91C9-640E3FF5C14F}"/>
          </ac:grpSpMkLst>
        </pc:grpChg>
        <pc:inkChg chg="add">
          <ac:chgData name="Pierpaolo Vallese" userId="9d40751d-2970-4d75-8980-49e71b4b16e9" providerId="ADAL" clId="{3DDACC20-ABE1-4AEC-85D1-7213F88F6E1F}" dt="2021-03-30T11:03:07.117" v="23" actId="9405"/>
          <ac:inkMkLst>
            <pc:docMk/>
            <pc:sldMk cId="1596589795" sldId="287"/>
            <ac:inkMk id="4" creationId="{36680B56-7126-4C78-9F4C-C2CFE130E5F1}"/>
          </ac:inkMkLst>
        </pc:inkChg>
        <pc:inkChg chg="add mod">
          <ac:chgData name="Pierpaolo Vallese" userId="9d40751d-2970-4d75-8980-49e71b4b16e9" providerId="ADAL" clId="{3DDACC20-ABE1-4AEC-85D1-7213F88F6E1F}" dt="2021-03-30T12:37:51.826" v="48"/>
          <ac:inkMkLst>
            <pc:docMk/>
            <pc:sldMk cId="1596589795" sldId="287"/>
            <ac:inkMk id="5" creationId="{88AC4D7C-6341-4C52-8ADA-A75EE976D685}"/>
          </ac:inkMkLst>
        </pc:inkChg>
        <pc:inkChg chg="add mod">
          <ac:chgData name="Pierpaolo Vallese" userId="9d40751d-2970-4d75-8980-49e71b4b16e9" providerId="ADAL" clId="{3DDACC20-ABE1-4AEC-85D1-7213F88F6E1F}" dt="2021-03-30T12:37:51.826" v="48"/>
          <ac:inkMkLst>
            <pc:docMk/>
            <pc:sldMk cId="1596589795" sldId="287"/>
            <ac:inkMk id="6" creationId="{AD0E64EA-420B-47E5-B5B5-04554955BE6F}"/>
          </ac:inkMkLst>
        </pc:inkChg>
        <pc:inkChg chg="add">
          <ac:chgData name="Pierpaolo Vallese" userId="9d40751d-2970-4d75-8980-49e71b4b16e9" providerId="ADAL" clId="{3DDACC20-ABE1-4AEC-85D1-7213F88F6E1F}" dt="2021-03-30T12:37:52.824" v="49" actId="9405"/>
          <ac:inkMkLst>
            <pc:docMk/>
            <pc:sldMk cId="1596589795" sldId="287"/>
            <ac:inkMk id="8" creationId="{0425446A-6627-4E4D-B5F2-8AD4C10CB7FB}"/>
          </ac:inkMkLst>
        </pc:inkChg>
        <pc:inkChg chg="add mod">
          <ac:chgData name="Pierpaolo Vallese" userId="9d40751d-2970-4d75-8980-49e71b4b16e9" providerId="ADAL" clId="{3DDACC20-ABE1-4AEC-85D1-7213F88F6E1F}" dt="2021-03-30T14:43:58.056" v="60"/>
          <ac:inkMkLst>
            <pc:docMk/>
            <pc:sldMk cId="1596589795" sldId="287"/>
            <ac:inkMk id="9" creationId="{24D0F079-8724-4447-9E41-34CAAAFA766A}"/>
          </ac:inkMkLst>
        </pc:inkChg>
        <pc:inkChg chg="add mod">
          <ac:chgData name="Pierpaolo Vallese" userId="9d40751d-2970-4d75-8980-49e71b4b16e9" providerId="ADAL" clId="{3DDACC20-ABE1-4AEC-85D1-7213F88F6E1F}" dt="2021-03-30T14:43:58.056" v="60"/>
          <ac:inkMkLst>
            <pc:docMk/>
            <pc:sldMk cId="1596589795" sldId="287"/>
            <ac:inkMk id="10" creationId="{D51FEBD5-F2E1-4766-BAE4-5D4333EF3C6F}"/>
          </ac:inkMkLst>
        </pc:inkChg>
      </pc:sldChg>
      <pc:sldChg chg="addSp mod">
        <pc:chgData name="Pierpaolo Vallese" userId="9d40751d-2970-4d75-8980-49e71b4b16e9" providerId="ADAL" clId="{3DDACC20-ABE1-4AEC-85D1-7213F88F6E1F}" dt="2021-03-30T11:04:05.362" v="25" actId="9405"/>
        <pc:sldMkLst>
          <pc:docMk/>
          <pc:sldMk cId="1158807663" sldId="288"/>
        </pc:sldMkLst>
        <pc:inkChg chg="add">
          <ac:chgData name="Pierpaolo Vallese" userId="9d40751d-2970-4d75-8980-49e71b4b16e9" providerId="ADAL" clId="{3DDACC20-ABE1-4AEC-85D1-7213F88F6E1F}" dt="2021-03-30T11:04:03.422" v="24" actId="9405"/>
          <ac:inkMkLst>
            <pc:docMk/>
            <pc:sldMk cId="1158807663" sldId="288"/>
            <ac:inkMk id="4" creationId="{AB9D150D-A845-4B1B-97F4-7CC13BD04040}"/>
          </ac:inkMkLst>
        </pc:inkChg>
        <pc:inkChg chg="add">
          <ac:chgData name="Pierpaolo Vallese" userId="9d40751d-2970-4d75-8980-49e71b4b16e9" providerId="ADAL" clId="{3DDACC20-ABE1-4AEC-85D1-7213F88F6E1F}" dt="2021-03-30T11:04:05.362" v="25" actId="9405"/>
          <ac:inkMkLst>
            <pc:docMk/>
            <pc:sldMk cId="1158807663" sldId="288"/>
            <ac:inkMk id="5" creationId="{53EFE10C-2270-4552-B0F9-DD09B5374B81}"/>
          </ac:inkMkLst>
        </pc:inkChg>
      </pc:sldChg>
      <pc:sldChg chg="addSp delSp modSp mod">
        <pc:chgData name="Pierpaolo Vallese" userId="9d40751d-2970-4d75-8980-49e71b4b16e9" providerId="ADAL" clId="{3DDACC20-ABE1-4AEC-85D1-7213F88F6E1F}" dt="2021-03-30T11:04:26.980" v="34" actId="9405"/>
        <pc:sldMkLst>
          <pc:docMk/>
          <pc:sldMk cId="2821011677" sldId="289"/>
        </pc:sldMkLst>
        <pc:grpChg chg="del mod">
          <ac:chgData name="Pierpaolo Vallese" userId="9d40751d-2970-4d75-8980-49e71b4b16e9" providerId="ADAL" clId="{3DDACC20-ABE1-4AEC-85D1-7213F88F6E1F}" dt="2021-03-30T11:04:26.198" v="33"/>
          <ac:grpSpMkLst>
            <pc:docMk/>
            <pc:sldMk cId="2821011677" sldId="289"/>
            <ac:grpSpMk id="7" creationId="{1D8DF503-F4E6-4D43-908B-C89C7EEB57B5}"/>
          </ac:grpSpMkLst>
        </pc:grpChg>
        <pc:grpChg chg="mod">
          <ac:chgData name="Pierpaolo Vallese" userId="9d40751d-2970-4d75-8980-49e71b4b16e9" providerId="ADAL" clId="{3DDACC20-ABE1-4AEC-85D1-7213F88F6E1F}" dt="2021-03-30T11:04:26.198" v="33"/>
          <ac:grpSpMkLst>
            <pc:docMk/>
            <pc:sldMk cId="2821011677" sldId="289"/>
            <ac:grpSpMk id="11" creationId="{EC907F7F-5A68-4E2E-ACE8-C13EAF10C71E}"/>
          </ac:grpSpMkLst>
        </pc:grpChg>
        <pc:inkChg chg="add">
          <ac:chgData name="Pierpaolo Vallese" userId="9d40751d-2970-4d75-8980-49e71b4b16e9" providerId="ADAL" clId="{3DDACC20-ABE1-4AEC-85D1-7213F88F6E1F}" dt="2021-03-30T11:04:16.031" v="26" actId="9405"/>
          <ac:inkMkLst>
            <pc:docMk/>
            <pc:sldMk cId="2821011677" sldId="289"/>
            <ac:inkMk id="4" creationId="{49E36A00-CA80-4AE3-AEEA-1EDB56DF716D}"/>
          </ac:inkMkLst>
        </pc:inkChg>
        <pc:inkChg chg="add mod">
          <ac:chgData name="Pierpaolo Vallese" userId="9d40751d-2970-4d75-8980-49e71b4b16e9" providerId="ADAL" clId="{3DDACC20-ABE1-4AEC-85D1-7213F88F6E1F}" dt="2021-03-30T11:04:26.198" v="33"/>
          <ac:inkMkLst>
            <pc:docMk/>
            <pc:sldMk cId="2821011677" sldId="289"/>
            <ac:inkMk id="5" creationId="{898D96AB-16E1-45E4-877A-4BA3A0DDE678}"/>
          </ac:inkMkLst>
        </pc:inkChg>
        <pc:inkChg chg="add mod">
          <ac:chgData name="Pierpaolo Vallese" userId="9d40751d-2970-4d75-8980-49e71b4b16e9" providerId="ADAL" clId="{3DDACC20-ABE1-4AEC-85D1-7213F88F6E1F}" dt="2021-03-30T11:04:26.198" v="33"/>
          <ac:inkMkLst>
            <pc:docMk/>
            <pc:sldMk cId="2821011677" sldId="289"/>
            <ac:inkMk id="6" creationId="{D59BD06E-7587-45ED-9CB7-685D719130CE}"/>
          </ac:inkMkLst>
        </pc:inkChg>
        <pc:inkChg chg="add">
          <ac:chgData name="Pierpaolo Vallese" userId="9d40751d-2970-4d75-8980-49e71b4b16e9" providerId="ADAL" clId="{3DDACC20-ABE1-4AEC-85D1-7213F88F6E1F}" dt="2021-03-30T11:04:23.566" v="30" actId="9405"/>
          <ac:inkMkLst>
            <pc:docMk/>
            <pc:sldMk cId="2821011677" sldId="289"/>
            <ac:inkMk id="8" creationId="{808CBA8B-02AC-40C1-ACCE-BAD8779A9616}"/>
          </ac:inkMkLst>
        </pc:inkChg>
        <pc:inkChg chg="add mod">
          <ac:chgData name="Pierpaolo Vallese" userId="9d40751d-2970-4d75-8980-49e71b4b16e9" providerId="ADAL" clId="{3DDACC20-ABE1-4AEC-85D1-7213F88F6E1F}" dt="2021-03-30T11:04:26.198" v="33"/>
          <ac:inkMkLst>
            <pc:docMk/>
            <pc:sldMk cId="2821011677" sldId="289"/>
            <ac:inkMk id="9" creationId="{C596A9AF-DD56-490D-A549-28C5C1941E93}"/>
          </ac:inkMkLst>
        </pc:inkChg>
        <pc:inkChg chg="add mod">
          <ac:chgData name="Pierpaolo Vallese" userId="9d40751d-2970-4d75-8980-49e71b4b16e9" providerId="ADAL" clId="{3DDACC20-ABE1-4AEC-85D1-7213F88F6E1F}" dt="2021-03-30T11:04:26.198" v="33"/>
          <ac:inkMkLst>
            <pc:docMk/>
            <pc:sldMk cId="2821011677" sldId="289"/>
            <ac:inkMk id="10" creationId="{E26AA848-779F-4114-85FF-0ECD746A9E17}"/>
          </ac:inkMkLst>
        </pc:inkChg>
        <pc:inkChg chg="add">
          <ac:chgData name="Pierpaolo Vallese" userId="9d40751d-2970-4d75-8980-49e71b4b16e9" providerId="ADAL" clId="{3DDACC20-ABE1-4AEC-85D1-7213F88F6E1F}" dt="2021-03-30T11:04:26.980" v="34" actId="9405"/>
          <ac:inkMkLst>
            <pc:docMk/>
            <pc:sldMk cId="2821011677" sldId="289"/>
            <ac:inkMk id="12" creationId="{665DFF29-CE8D-46CB-9D9A-EFA57848FEA1}"/>
          </ac:inkMkLst>
        </pc:inkChg>
      </pc:sldChg>
    </pc:docChg>
  </pc:docChgLst>
  <pc:docChgLst>
    <pc:chgData name="Pierpaolo Vallese" userId="9d40751d-2970-4d75-8980-49e71b4b16e9" providerId="ADAL" clId="{C580BFDC-C28C-4578-A3CE-B54E4D09E6BA}"/>
    <pc:docChg chg="undo custSel modSld">
      <pc:chgData name="Pierpaolo Vallese" userId="9d40751d-2970-4d75-8980-49e71b4b16e9" providerId="ADAL" clId="{C580BFDC-C28C-4578-A3CE-B54E4D09E6BA}" dt="2021-04-19T11:50:39.526" v="141" actId="20577"/>
      <pc:docMkLst>
        <pc:docMk/>
      </pc:docMkLst>
      <pc:sldChg chg="modSp mod">
        <pc:chgData name="Pierpaolo Vallese" userId="9d40751d-2970-4d75-8980-49e71b4b16e9" providerId="ADAL" clId="{C580BFDC-C28C-4578-A3CE-B54E4D09E6BA}" dt="2021-04-19T11:50:39.526" v="141" actId="20577"/>
        <pc:sldMkLst>
          <pc:docMk/>
          <pc:sldMk cId="1532748840" sldId="286"/>
        </pc:sldMkLst>
        <pc:spChg chg="mod">
          <ac:chgData name="Pierpaolo Vallese" userId="9d40751d-2970-4d75-8980-49e71b4b16e9" providerId="ADAL" clId="{C580BFDC-C28C-4578-A3CE-B54E4D09E6BA}" dt="2021-04-19T11:50:39.526" v="141" actId="20577"/>
          <ac:spMkLst>
            <pc:docMk/>
            <pc:sldMk cId="1532748840" sldId="286"/>
            <ac:spMk id="3" creationId="{AAA6DB4A-7548-4D70-A599-53F7F4745E61}"/>
          </ac:spMkLst>
        </pc:spChg>
      </pc:sldChg>
    </pc:docChg>
  </pc:docChgLst>
  <pc:docChgLst>
    <pc:chgData name="Pierpaolo Vallese" userId="9d40751d-2970-4d75-8980-49e71b4b16e9" providerId="ADAL" clId="{56804366-9EF4-4D95-9E09-DCB5B53EA8FC}"/>
    <pc:docChg chg="undo custSel addSld delSld modSld">
      <pc:chgData name="Pierpaolo Vallese" userId="9d40751d-2970-4d75-8980-49e71b4b16e9" providerId="ADAL" clId="{56804366-9EF4-4D95-9E09-DCB5B53EA8FC}" dt="2021-02-16T17:08:23.436" v="477" actId="20577"/>
      <pc:docMkLst>
        <pc:docMk/>
      </pc:docMkLst>
      <pc:sldChg chg="modSp mod">
        <pc:chgData name="Pierpaolo Vallese" userId="9d40751d-2970-4d75-8980-49e71b4b16e9" providerId="ADAL" clId="{56804366-9EF4-4D95-9E09-DCB5B53EA8FC}" dt="2021-02-04T19:54:34.970" v="263"/>
        <pc:sldMkLst>
          <pc:docMk/>
          <pc:sldMk cId="279132518" sldId="256"/>
        </pc:sldMkLst>
        <pc:spChg chg="mod">
          <ac:chgData name="Pierpaolo Vallese" userId="9d40751d-2970-4d75-8980-49e71b4b16e9" providerId="ADAL" clId="{56804366-9EF4-4D95-9E09-DCB5B53EA8FC}" dt="2021-02-04T19:54:34.970" v="263"/>
          <ac:spMkLst>
            <pc:docMk/>
            <pc:sldMk cId="279132518" sldId="256"/>
            <ac:spMk id="6" creationId="{24DFD443-A31E-4FBC-94CE-6059CB1D6841}"/>
          </ac:spMkLst>
        </pc:spChg>
      </pc:sldChg>
      <pc:sldChg chg="modSp mod">
        <pc:chgData name="Pierpaolo Vallese" userId="9d40751d-2970-4d75-8980-49e71b4b16e9" providerId="ADAL" clId="{56804366-9EF4-4D95-9E09-DCB5B53EA8FC}" dt="2021-02-16T16:57:21.533" v="268" actId="13926"/>
        <pc:sldMkLst>
          <pc:docMk/>
          <pc:sldMk cId="3948923524" sldId="258"/>
        </pc:sldMkLst>
        <pc:spChg chg="mod">
          <ac:chgData name="Pierpaolo Vallese" userId="9d40751d-2970-4d75-8980-49e71b4b16e9" providerId="ADAL" clId="{56804366-9EF4-4D95-9E09-DCB5B53EA8FC}" dt="2021-02-16T16:57:21.533" v="268" actId="13926"/>
          <ac:spMkLst>
            <pc:docMk/>
            <pc:sldMk cId="3948923524" sldId="258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56804366-9EF4-4D95-9E09-DCB5B53EA8FC}" dt="2021-02-16T17:01:41.597" v="270" actId="13926"/>
        <pc:sldMkLst>
          <pc:docMk/>
          <pc:sldMk cId="328211688" sldId="262"/>
        </pc:sldMkLst>
        <pc:spChg chg="mod">
          <ac:chgData name="Pierpaolo Vallese" userId="9d40751d-2970-4d75-8980-49e71b4b16e9" providerId="ADAL" clId="{56804366-9EF4-4D95-9E09-DCB5B53EA8FC}" dt="2021-02-16T17:01:41.597" v="270" actId="13926"/>
          <ac:spMkLst>
            <pc:docMk/>
            <pc:sldMk cId="328211688" sldId="262"/>
            <ac:spMk id="3" creationId="{AAA6DB4A-7548-4D70-A599-53F7F4745E61}"/>
          </ac:spMkLst>
        </pc:spChg>
      </pc:sldChg>
      <pc:sldChg chg="del">
        <pc:chgData name="Pierpaolo Vallese" userId="9d40751d-2970-4d75-8980-49e71b4b16e9" providerId="ADAL" clId="{56804366-9EF4-4D95-9E09-DCB5B53EA8FC}" dt="2021-02-04T19:22:09.270" v="35" actId="47"/>
        <pc:sldMkLst>
          <pc:docMk/>
          <pc:sldMk cId="1653162797" sldId="270"/>
        </pc:sldMkLst>
      </pc:sldChg>
      <pc:sldChg chg="modSp mod">
        <pc:chgData name="Pierpaolo Vallese" userId="9d40751d-2970-4d75-8980-49e71b4b16e9" providerId="ADAL" clId="{56804366-9EF4-4D95-9E09-DCB5B53EA8FC}" dt="2021-02-04T19:24:23.027" v="154" actId="20577"/>
        <pc:sldMkLst>
          <pc:docMk/>
          <pc:sldMk cId="3530132357" sldId="274"/>
        </pc:sldMkLst>
        <pc:spChg chg="mod">
          <ac:chgData name="Pierpaolo Vallese" userId="9d40751d-2970-4d75-8980-49e71b4b16e9" providerId="ADAL" clId="{56804366-9EF4-4D95-9E09-DCB5B53EA8FC}" dt="2021-02-04T19:24:23.027" v="154" actId="20577"/>
          <ac:spMkLst>
            <pc:docMk/>
            <pc:sldMk cId="3530132357" sldId="274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56804366-9EF4-4D95-9E09-DCB5B53EA8FC}" dt="2021-02-16T16:57:49.265" v="269" actId="207"/>
        <pc:sldMkLst>
          <pc:docMk/>
          <pc:sldMk cId="2249917634" sldId="280"/>
        </pc:sldMkLst>
        <pc:spChg chg="mod">
          <ac:chgData name="Pierpaolo Vallese" userId="9d40751d-2970-4d75-8980-49e71b4b16e9" providerId="ADAL" clId="{56804366-9EF4-4D95-9E09-DCB5B53EA8FC}" dt="2021-02-16T16:57:49.265" v="269" actId="207"/>
          <ac:spMkLst>
            <pc:docMk/>
            <pc:sldMk cId="2249917634" sldId="280"/>
            <ac:spMk id="3" creationId="{3BA895DD-045A-4A5D-B60B-09B725F18BCE}"/>
          </ac:spMkLst>
        </pc:spChg>
      </pc:sldChg>
      <pc:sldChg chg="add del">
        <pc:chgData name="Pierpaolo Vallese" userId="9d40751d-2970-4d75-8980-49e71b4b16e9" providerId="ADAL" clId="{56804366-9EF4-4D95-9E09-DCB5B53EA8FC}" dt="2021-02-04T19:22:18.519" v="36" actId="47"/>
        <pc:sldMkLst>
          <pc:docMk/>
          <pc:sldMk cId="4294515129" sldId="282"/>
        </pc:sldMkLst>
      </pc:sldChg>
      <pc:sldChg chg="modSp modNotesTx">
        <pc:chgData name="Pierpaolo Vallese" userId="9d40751d-2970-4d75-8980-49e71b4b16e9" providerId="ADAL" clId="{56804366-9EF4-4D95-9E09-DCB5B53EA8FC}" dt="2021-02-04T19:48:20.557" v="250"/>
        <pc:sldMkLst>
          <pc:docMk/>
          <pc:sldMk cId="2430613739" sldId="285"/>
        </pc:sldMkLst>
        <pc:graphicFrameChg chg="mod">
          <ac:chgData name="Pierpaolo Vallese" userId="9d40751d-2970-4d75-8980-49e71b4b16e9" providerId="ADAL" clId="{56804366-9EF4-4D95-9E09-DCB5B53EA8FC}" dt="2021-02-04T19:48:20.557" v="250"/>
          <ac:graphicFrameMkLst>
            <pc:docMk/>
            <pc:sldMk cId="2430613739" sldId="285"/>
            <ac:graphicFrameMk id="3" creationId="{CEC912C8-6C46-4373-A1B2-B19181363A67}"/>
          </ac:graphicFrameMkLst>
        </pc:graphicFrameChg>
      </pc:sldChg>
      <pc:sldChg chg="modSp mod">
        <pc:chgData name="Pierpaolo Vallese" userId="9d40751d-2970-4d75-8980-49e71b4b16e9" providerId="ADAL" clId="{56804366-9EF4-4D95-9E09-DCB5B53EA8FC}" dt="2021-02-16T17:08:23.436" v="477" actId="20577"/>
        <pc:sldMkLst>
          <pc:docMk/>
          <pc:sldMk cId="1532748840" sldId="286"/>
        </pc:sldMkLst>
        <pc:spChg chg="mod">
          <ac:chgData name="Pierpaolo Vallese" userId="9d40751d-2970-4d75-8980-49e71b4b16e9" providerId="ADAL" clId="{56804366-9EF4-4D95-9E09-DCB5B53EA8FC}" dt="2021-02-16T17:08:23.436" v="477" actId="20577"/>
          <ac:spMkLst>
            <pc:docMk/>
            <pc:sldMk cId="1532748840" sldId="286"/>
            <ac:spMk id="3" creationId="{AAA6DB4A-7548-4D70-A599-53F7F4745E61}"/>
          </ac:spMkLst>
        </pc:spChg>
      </pc:sldChg>
      <pc:sldChg chg="modSp add mod">
        <pc:chgData name="Pierpaolo Vallese" userId="9d40751d-2970-4d75-8980-49e71b4b16e9" providerId="ADAL" clId="{56804366-9EF4-4D95-9E09-DCB5B53EA8FC}" dt="2021-02-04T19:25:05.159" v="159" actId="20577"/>
        <pc:sldMkLst>
          <pc:docMk/>
          <pc:sldMk cId="1158807663" sldId="288"/>
        </pc:sldMkLst>
        <pc:spChg chg="mod">
          <ac:chgData name="Pierpaolo Vallese" userId="9d40751d-2970-4d75-8980-49e71b4b16e9" providerId="ADAL" clId="{56804366-9EF4-4D95-9E09-DCB5B53EA8FC}" dt="2021-02-04T19:25:05.159" v="159" actId="20577"/>
          <ac:spMkLst>
            <pc:docMk/>
            <pc:sldMk cId="1158807663" sldId="288"/>
            <ac:spMk id="3" creationId="{AAA6DB4A-7548-4D70-A599-53F7F4745E61}"/>
          </ac:spMkLst>
        </pc:spChg>
      </pc:sldChg>
      <pc:sldChg chg="modSp add mod">
        <pc:chgData name="Pierpaolo Vallese" userId="9d40751d-2970-4d75-8980-49e71b4b16e9" providerId="ADAL" clId="{56804366-9EF4-4D95-9E09-DCB5B53EA8FC}" dt="2021-02-04T19:50:12.372" v="261"/>
        <pc:sldMkLst>
          <pc:docMk/>
          <pc:sldMk cId="2821011677" sldId="289"/>
        </pc:sldMkLst>
        <pc:spChg chg="mod">
          <ac:chgData name="Pierpaolo Vallese" userId="9d40751d-2970-4d75-8980-49e71b4b16e9" providerId="ADAL" clId="{56804366-9EF4-4D95-9E09-DCB5B53EA8FC}" dt="2021-02-04T19:50:12.372" v="261"/>
          <ac:spMkLst>
            <pc:docMk/>
            <pc:sldMk cId="2821011677" sldId="289"/>
            <ac:spMk id="3" creationId="{AAA6DB4A-7548-4D70-A599-53F7F4745E61}"/>
          </ac:spMkLst>
        </pc:spChg>
      </pc:sldChg>
    </pc:docChg>
  </pc:docChgLst>
  <pc:docChgLst>
    <pc:chgData name="Pierpaolo Vallese" userId="9d40751d-2970-4d75-8980-49e71b4b16e9" providerId="ADAL" clId="{2D05FEB8-023B-4421-BD87-71681201785E}"/>
    <pc:docChg chg="custSel delSld modSld">
      <pc:chgData name="Pierpaolo Vallese" userId="9d40751d-2970-4d75-8980-49e71b4b16e9" providerId="ADAL" clId="{2D05FEB8-023B-4421-BD87-71681201785E}" dt="2021-02-03T14:10:37.512" v="370"/>
      <pc:docMkLst>
        <pc:docMk/>
      </pc:docMkLst>
      <pc:sldChg chg="modSp mod">
        <pc:chgData name="Pierpaolo Vallese" userId="9d40751d-2970-4d75-8980-49e71b4b16e9" providerId="ADAL" clId="{2D05FEB8-023B-4421-BD87-71681201785E}" dt="2021-02-03T13:35:01.213" v="11" actId="20577"/>
        <pc:sldMkLst>
          <pc:docMk/>
          <pc:sldMk cId="3948923524" sldId="258"/>
        </pc:sldMkLst>
        <pc:spChg chg="mod">
          <ac:chgData name="Pierpaolo Vallese" userId="9d40751d-2970-4d75-8980-49e71b4b16e9" providerId="ADAL" clId="{2D05FEB8-023B-4421-BD87-71681201785E}" dt="2021-02-03T13:35:01.213" v="11" actId="20577"/>
          <ac:spMkLst>
            <pc:docMk/>
            <pc:sldMk cId="3948923524" sldId="258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2D05FEB8-023B-4421-BD87-71681201785E}" dt="2021-02-03T14:08:50.206" v="361" actId="13926"/>
        <pc:sldMkLst>
          <pc:docMk/>
          <pc:sldMk cId="1653162797" sldId="270"/>
        </pc:sldMkLst>
        <pc:spChg chg="mod">
          <ac:chgData name="Pierpaolo Vallese" userId="9d40751d-2970-4d75-8980-49e71b4b16e9" providerId="ADAL" clId="{2D05FEB8-023B-4421-BD87-71681201785E}" dt="2021-02-03T14:08:50.206" v="361" actId="13926"/>
          <ac:spMkLst>
            <pc:docMk/>
            <pc:sldMk cId="1653162797" sldId="270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2D05FEB8-023B-4421-BD87-71681201785E}" dt="2021-02-03T13:35:32.306" v="27" actId="13926"/>
        <pc:sldMkLst>
          <pc:docMk/>
          <pc:sldMk cId="838031677" sldId="277"/>
        </pc:sldMkLst>
        <pc:spChg chg="mod">
          <ac:chgData name="Pierpaolo Vallese" userId="9d40751d-2970-4d75-8980-49e71b4b16e9" providerId="ADAL" clId="{2D05FEB8-023B-4421-BD87-71681201785E}" dt="2021-02-03T13:35:32.306" v="27" actId="13926"/>
          <ac:spMkLst>
            <pc:docMk/>
            <pc:sldMk cId="838031677" sldId="277"/>
            <ac:spMk id="3" creationId="{AAA6DB4A-7548-4D70-A599-53F7F4745E61}"/>
          </ac:spMkLst>
        </pc:spChg>
      </pc:sldChg>
      <pc:sldChg chg="del">
        <pc:chgData name="Pierpaolo Vallese" userId="9d40751d-2970-4d75-8980-49e71b4b16e9" providerId="ADAL" clId="{2D05FEB8-023B-4421-BD87-71681201785E}" dt="2021-02-03T13:34:26.955" v="0" actId="47"/>
        <pc:sldMkLst>
          <pc:docMk/>
          <pc:sldMk cId="1197507493" sldId="278"/>
        </pc:sldMkLst>
      </pc:sldChg>
      <pc:sldChg chg="modSp mod">
        <pc:chgData name="Pierpaolo Vallese" userId="9d40751d-2970-4d75-8980-49e71b4b16e9" providerId="ADAL" clId="{2D05FEB8-023B-4421-BD87-71681201785E}" dt="2021-02-03T14:07:23.425" v="246" actId="6549"/>
        <pc:sldMkLst>
          <pc:docMk/>
          <pc:sldMk cId="4294515129" sldId="282"/>
        </pc:sldMkLst>
        <pc:spChg chg="mod">
          <ac:chgData name="Pierpaolo Vallese" userId="9d40751d-2970-4d75-8980-49e71b4b16e9" providerId="ADAL" clId="{2D05FEB8-023B-4421-BD87-71681201785E}" dt="2021-02-03T14:07:23.425" v="246" actId="6549"/>
          <ac:spMkLst>
            <pc:docMk/>
            <pc:sldMk cId="4294515129" sldId="282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2D05FEB8-023B-4421-BD87-71681201785E}" dt="2021-02-03T14:10:37.512" v="370"/>
        <pc:sldMkLst>
          <pc:docMk/>
          <pc:sldMk cId="2430613739" sldId="285"/>
        </pc:sldMkLst>
        <pc:graphicFrameChg chg="mod">
          <ac:chgData name="Pierpaolo Vallese" userId="9d40751d-2970-4d75-8980-49e71b4b16e9" providerId="ADAL" clId="{2D05FEB8-023B-4421-BD87-71681201785E}" dt="2021-02-03T14:10:37.512" v="370"/>
          <ac:graphicFrameMkLst>
            <pc:docMk/>
            <pc:sldMk cId="2430613739" sldId="285"/>
            <ac:graphicFrameMk id="3" creationId="{CEC912C8-6C46-4373-A1B2-B19181363A67}"/>
          </ac:graphicFrameMkLst>
        </pc:graphicFrameChg>
      </pc:sldChg>
    </pc:docChg>
  </pc:docChgLst>
  <pc:docChgLst>
    <pc:chgData name="Pierpaolo Vallese" userId="9d40751d-2970-4d75-8980-49e71b4b16e9" providerId="ADAL" clId="{505948A4-8AF9-4D89-9CAD-2B3DBFA86BCD}"/>
    <pc:docChg chg="undo redo custSel addSld delSld modSld sldOrd">
      <pc:chgData name="Pierpaolo Vallese" userId="9d40751d-2970-4d75-8980-49e71b4b16e9" providerId="ADAL" clId="{505948A4-8AF9-4D89-9CAD-2B3DBFA86BCD}" dt="2021-04-19T11:34:21.372" v="4250" actId="20577"/>
      <pc:docMkLst>
        <pc:docMk/>
      </pc:docMkLst>
      <pc:sldChg chg="modSp mod">
        <pc:chgData name="Pierpaolo Vallese" userId="9d40751d-2970-4d75-8980-49e71b4b16e9" providerId="ADAL" clId="{505948A4-8AF9-4D89-9CAD-2B3DBFA86BCD}" dt="2021-04-16T17:42:16.959" v="3977"/>
        <pc:sldMkLst>
          <pc:docMk/>
          <pc:sldMk cId="279132518" sldId="256"/>
        </pc:sldMkLst>
        <pc:spChg chg="mod">
          <ac:chgData name="Pierpaolo Vallese" userId="9d40751d-2970-4d75-8980-49e71b4b16e9" providerId="ADAL" clId="{505948A4-8AF9-4D89-9CAD-2B3DBFA86BCD}" dt="2021-04-16T17:42:16.959" v="3977"/>
          <ac:spMkLst>
            <pc:docMk/>
            <pc:sldMk cId="279132518" sldId="256"/>
            <ac:spMk id="6" creationId="{24DFD443-A31E-4FBC-94CE-6059CB1D6841}"/>
          </ac:spMkLst>
        </pc:spChg>
      </pc:sldChg>
      <pc:sldChg chg="addSp delSp modSp add del mod modTransition">
        <pc:chgData name="Pierpaolo Vallese" userId="9d40751d-2970-4d75-8980-49e71b4b16e9" providerId="ADAL" clId="{505948A4-8AF9-4D89-9CAD-2B3DBFA86BCD}" dt="2021-04-16T15:36:26.812" v="564" actId="47"/>
        <pc:sldMkLst>
          <pc:docMk/>
          <pc:sldMk cId="3948923524" sldId="258"/>
        </pc:sldMkLst>
        <pc:spChg chg="mod">
          <ac:chgData name="Pierpaolo Vallese" userId="9d40751d-2970-4d75-8980-49e71b4b16e9" providerId="ADAL" clId="{505948A4-8AF9-4D89-9CAD-2B3DBFA86BCD}" dt="2021-04-16T15:31:33.242" v="240" actId="21"/>
          <ac:spMkLst>
            <pc:docMk/>
            <pc:sldMk cId="3948923524" sldId="258"/>
            <ac:spMk id="3" creationId="{AAA6DB4A-7548-4D70-A599-53F7F4745E61}"/>
          </ac:spMkLst>
        </pc:spChg>
        <pc:inkChg chg="add del">
          <ac:chgData name="Pierpaolo Vallese" userId="9d40751d-2970-4d75-8980-49e71b4b16e9" providerId="ADAL" clId="{505948A4-8AF9-4D89-9CAD-2B3DBFA86BCD}" dt="2021-04-16T15:30:18.516" v="17" actId="478"/>
          <ac:inkMkLst>
            <pc:docMk/>
            <pc:sldMk cId="3948923524" sldId="258"/>
            <ac:inkMk id="5" creationId="{15319D6A-8F9F-42CA-95A8-384D6DBCC300}"/>
          </ac:inkMkLst>
        </pc:inkChg>
      </pc:sldChg>
      <pc:sldChg chg="delSp modSp mod ord modTransition">
        <pc:chgData name="Pierpaolo Vallese" userId="9d40751d-2970-4d75-8980-49e71b4b16e9" providerId="ADAL" clId="{505948A4-8AF9-4D89-9CAD-2B3DBFA86BCD}" dt="2021-04-16T16:50:49.800" v="3142" actId="207"/>
        <pc:sldMkLst>
          <pc:docMk/>
          <pc:sldMk cId="328211688" sldId="262"/>
        </pc:sldMkLst>
        <pc:spChg chg="mod">
          <ac:chgData name="Pierpaolo Vallese" userId="9d40751d-2970-4d75-8980-49e71b4b16e9" providerId="ADAL" clId="{505948A4-8AF9-4D89-9CAD-2B3DBFA86BCD}" dt="2021-04-16T15:47:14.848" v="993" actId="6549"/>
          <ac:spMkLst>
            <pc:docMk/>
            <pc:sldMk cId="328211688" sldId="262"/>
            <ac:spMk id="2" creationId="{335209D4-F074-4045-9E02-3B6451F90919}"/>
          </ac:spMkLst>
        </pc:spChg>
        <pc:spChg chg="mod">
          <ac:chgData name="Pierpaolo Vallese" userId="9d40751d-2970-4d75-8980-49e71b4b16e9" providerId="ADAL" clId="{505948A4-8AF9-4D89-9CAD-2B3DBFA86BCD}" dt="2021-04-16T16:50:49.800" v="3142" actId="207"/>
          <ac:spMkLst>
            <pc:docMk/>
            <pc:sldMk cId="328211688" sldId="262"/>
            <ac:spMk id="3" creationId="{AAA6DB4A-7548-4D70-A599-53F7F4745E61}"/>
          </ac:spMkLst>
        </pc:spChg>
        <pc:grpChg chg="del">
          <ac:chgData name="Pierpaolo Vallese" userId="9d40751d-2970-4d75-8980-49e71b4b16e9" providerId="ADAL" clId="{505948A4-8AF9-4D89-9CAD-2B3DBFA86BCD}" dt="2021-04-16T15:35:39.795" v="553" actId="478"/>
          <ac:grpSpMkLst>
            <pc:docMk/>
            <pc:sldMk cId="328211688" sldId="262"/>
            <ac:grpSpMk id="7" creationId="{200E560E-A642-4ABD-B498-1BE3A44E9DFD}"/>
          </ac:grpSpMkLst>
        </pc:grpChg>
      </pc:sldChg>
      <pc:sldChg chg="modSp mod modTransition">
        <pc:chgData name="Pierpaolo Vallese" userId="9d40751d-2970-4d75-8980-49e71b4b16e9" providerId="ADAL" clId="{505948A4-8AF9-4D89-9CAD-2B3DBFA86BCD}" dt="2021-04-16T16:06:31.863" v="1884"/>
        <pc:sldMkLst>
          <pc:docMk/>
          <pc:sldMk cId="3705396267" sldId="263"/>
        </pc:sldMkLst>
        <pc:spChg chg="mod">
          <ac:chgData name="Pierpaolo Vallese" userId="9d40751d-2970-4d75-8980-49e71b4b16e9" providerId="ADAL" clId="{505948A4-8AF9-4D89-9CAD-2B3DBFA86BCD}" dt="2021-04-16T16:06:27.067" v="1883" actId="113"/>
          <ac:spMkLst>
            <pc:docMk/>
            <pc:sldMk cId="3705396267" sldId="263"/>
            <ac:spMk id="3" creationId="{AAA6DB4A-7548-4D70-A599-53F7F4745E61}"/>
          </ac:spMkLst>
        </pc:spChg>
      </pc:sldChg>
      <pc:sldChg chg="modSp mod modTransition">
        <pc:chgData name="Pierpaolo Vallese" userId="9d40751d-2970-4d75-8980-49e71b4b16e9" providerId="ADAL" clId="{505948A4-8AF9-4D89-9CAD-2B3DBFA86BCD}" dt="2021-04-16T16:53:22.843" v="3205" actId="20577"/>
        <pc:sldMkLst>
          <pc:docMk/>
          <pc:sldMk cId="1437571323" sldId="264"/>
        </pc:sldMkLst>
        <pc:spChg chg="mod">
          <ac:chgData name="Pierpaolo Vallese" userId="9d40751d-2970-4d75-8980-49e71b4b16e9" providerId="ADAL" clId="{505948A4-8AF9-4D89-9CAD-2B3DBFA86BCD}" dt="2021-04-16T16:53:22.843" v="3205" actId="20577"/>
          <ac:spMkLst>
            <pc:docMk/>
            <pc:sldMk cId="1437571323" sldId="264"/>
            <ac:spMk id="3" creationId="{AAA6DB4A-7548-4D70-A599-53F7F4745E61}"/>
          </ac:spMkLst>
        </pc:spChg>
      </pc:sldChg>
      <pc:sldChg chg="modSp del mod modTransition">
        <pc:chgData name="Pierpaolo Vallese" userId="9d40751d-2970-4d75-8980-49e71b4b16e9" providerId="ADAL" clId="{505948A4-8AF9-4D89-9CAD-2B3DBFA86BCD}" dt="2021-04-16T16:53:24.730" v="3206" actId="47"/>
        <pc:sldMkLst>
          <pc:docMk/>
          <pc:sldMk cId="3615390539" sldId="267"/>
        </pc:sldMkLst>
        <pc:spChg chg="mod">
          <ac:chgData name="Pierpaolo Vallese" userId="9d40751d-2970-4d75-8980-49e71b4b16e9" providerId="ADAL" clId="{505948A4-8AF9-4D89-9CAD-2B3DBFA86BCD}" dt="2021-04-16T16:53:01.070" v="3175" actId="21"/>
          <ac:spMkLst>
            <pc:docMk/>
            <pc:sldMk cId="3615390539" sldId="267"/>
            <ac:spMk id="3" creationId="{AAA6DB4A-7548-4D70-A599-53F7F4745E61}"/>
          </ac:spMkLst>
        </pc:spChg>
      </pc:sldChg>
      <pc:sldChg chg="modSp mod modTransition">
        <pc:chgData name="Pierpaolo Vallese" userId="9d40751d-2970-4d75-8980-49e71b4b16e9" providerId="ADAL" clId="{505948A4-8AF9-4D89-9CAD-2B3DBFA86BCD}" dt="2021-04-19T11:10:49.247" v="3998" actId="13926"/>
        <pc:sldMkLst>
          <pc:docMk/>
          <pc:sldMk cId="1116615359" sldId="269"/>
        </pc:sldMkLst>
        <pc:spChg chg="mod">
          <ac:chgData name="Pierpaolo Vallese" userId="9d40751d-2970-4d75-8980-49e71b4b16e9" providerId="ADAL" clId="{505948A4-8AF9-4D89-9CAD-2B3DBFA86BCD}" dt="2021-04-19T11:10:49.247" v="3998" actId="13926"/>
          <ac:spMkLst>
            <pc:docMk/>
            <pc:sldMk cId="1116615359" sldId="269"/>
            <ac:spMk id="3" creationId="{AAA6DB4A-7548-4D70-A599-53F7F4745E61}"/>
          </ac:spMkLst>
        </pc:spChg>
      </pc:sldChg>
      <pc:sldChg chg="delSp modSp del mod modTransition">
        <pc:chgData name="Pierpaolo Vallese" userId="9d40751d-2970-4d75-8980-49e71b4b16e9" providerId="ADAL" clId="{505948A4-8AF9-4D89-9CAD-2B3DBFA86BCD}" dt="2021-04-16T16:50:32.404" v="3140" actId="47"/>
        <pc:sldMkLst>
          <pc:docMk/>
          <pc:sldMk cId="3530132357" sldId="274"/>
        </pc:sldMkLst>
        <pc:spChg chg="mod">
          <ac:chgData name="Pierpaolo Vallese" userId="9d40751d-2970-4d75-8980-49e71b4b16e9" providerId="ADAL" clId="{505948A4-8AF9-4D89-9CAD-2B3DBFA86BCD}" dt="2021-04-16T16:50:28.076" v="3136" actId="21"/>
          <ac:spMkLst>
            <pc:docMk/>
            <pc:sldMk cId="3530132357" sldId="274"/>
            <ac:spMk id="3" creationId="{AAA6DB4A-7548-4D70-A599-53F7F4745E61}"/>
          </ac:spMkLst>
        </pc:spChg>
        <pc:inkChg chg="del">
          <ac:chgData name="Pierpaolo Vallese" userId="9d40751d-2970-4d75-8980-49e71b4b16e9" providerId="ADAL" clId="{505948A4-8AF9-4D89-9CAD-2B3DBFA86BCD}" dt="2021-04-16T16:49:22.267" v="3091" actId="478"/>
          <ac:inkMkLst>
            <pc:docMk/>
            <pc:sldMk cId="3530132357" sldId="274"/>
            <ac:inkMk id="5" creationId="{D33FE060-1475-4EF8-A679-D2D9FA919A68}"/>
          </ac:inkMkLst>
        </pc:inkChg>
        <pc:inkChg chg="del">
          <ac:chgData name="Pierpaolo Vallese" userId="9d40751d-2970-4d75-8980-49e71b4b16e9" providerId="ADAL" clId="{505948A4-8AF9-4D89-9CAD-2B3DBFA86BCD}" dt="2021-04-16T16:50:03.277" v="3134" actId="478"/>
          <ac:inkMkLst>
            <pc:docMk/>
            <pc:sldMk cId="3530132357" sldId="274"/>
            <ac:inkMk id="6" creationId="{F8E3724F-01BE-46C2-83B4-ED65D9AB2E5D}"/>
          </ac:inkMkLst>
        </pc:inkChg>
      </pc:sldChg>
      <pc:sldChg chg="modSp del mod modTransition">
        <pc:chgData name="Pierpaolo Vallese" userId="9d40751d-2970-4d75-8980-49e71b4b16e9" providerId="ADAL" clId="{505948A4-8AF9-4D89-9CAD-2B3DBFA86BCD}" dt="2021-04-16T15:49:46.907" v="1066" actId="47"/>
        <pc:sldMkLst>
          <pc:docMk/>
          <pc:sldMk cId="1219410271" sldId="276"/>
        </pc:sldMkLst>
        <pc:spChg chg="mod">
          <ac:chgData name="Pierpaolo Vallese" userId="9d40751d-2970-4d75-8980-49e71b4b16e9" providerId="ADAL" clId="{505948A4-8AF9-4D89-9CAD-2B3DBFA86BCD}" dt="2021-04-16T15:49:44.172" v="1065" actId="20577"/>
          <ac:spMkLst>
            <pc:docMk/>
            <pc:sldMk cId="1219410271" sldId="276"/>
            <ac:spMk id="3" creationId="{AAA6DB4A-7548-4D70-A599-53F7F4745E61}"/>
          </ac:spMkLst>
        </pc:spChg>
      </pc:sldChg>
      <pc:sldChg chg="modSp mod modTransition">
        <pc:chgData name="Pierpaolo Vallese" userId="9d40751d-2970-4d75-8980-49e71b4b16e9" providerId="ADAL" clId="{505948A4-8AF9-4D89-9CAD-2B3DBFA86BCD}" dt="2021-04-19T11:13:38.504" v="4047" actId="13926"/>
        <pc:sldMkLst>
          <pc:docMk/>
          <pc:sldMk cId="838031677" sldId="277"/>
        </pc:sldMkLst>
        <pc:spChg chg="mod">
          <ac:chgData name="Pierpaolo Vallese" userId="9d40751d-2970-4d75-8980-49e71b4b16e9" providerId="ADAL" clId="{505948A4-8AF9-4D89-9CAD-2B3DBFA86BCD}" dt="2021-04-16T15:42:33.334" v="746"/>
          <ac:spMkLst>
            <pc:docMk/>
            <pc:sldMk cId="838031677" sldId="277"/>
            <ac:spMk id="2" creationId="{335209D4-F074-4045-9E02-3B6451F90919}"/>
          </ac:spMkLst>
        </pc:spChg>
        <pc:spChg chg="mod">
          <ac:chgData name="Pierpaolo Vallese" userId="9d40751d-2970-4d75-8980-49e71b4b16e9" providerId="ADAL" clId="{505948A4-8AF9-4D89-9CAD-2B3DBFA86BCD}" dt="2021-04-19T11:13:38.504" v="4047" actId="13926"/>
          <ac:spMkLst>
            <pc:docMk/>
            <pc:sldMk cId="838031677" sldId="277"/>
            <ac:spMk id="3" creationId="{AAA6DB4A-7548-4D70-A599-53F7F4745E61}"/>
          </ac:spMkLst>
        </pc:spChg>
      </pc:sldChg>
      <pc:sldChg chg="modSp mod modTransition">
        <pc:chgData name="Pierpaolo Vallese" userId="9d40751d-2970-4d75-8980-49e71b4b16e9" providerId="ADAL" clId="{505948A4-8AF9-4D89-9CAD-2B3DBFA86BCD}" dt="2021-04-16T17:12:51.005" v="3564" actId="207"/>
        <pc:sldMkLst>
          <pc:docMk/>
          <pc:sldMk cId="1347243353" sldId="279"/>
        </pc:sldMkLst>
        <pc:graphicFrameChg chg="modGraphic">
          <ac:chgData name="Pierpaolo Vallese" userId="9d40751d-2970-4d75-8980-49e71b4b16e9" providerId="ADAL" clId="{505948A4-8AF9-4D89-9CAD-2B3DBFA86BCD}" dt="2021-04-16T17:12:51.005" v="3564" actId="207"/>
          <ac:graphicFrameMkLst>
            <pc:docMk/>
            <pc:sldMk cId="1347243353" sldId="279"/>
            <ac:graphicFrameMk id="4" creationId="{29AC4A01-E9D0-4326-95CE-E2E13BBA4650}"/>
          </ac:graphicFrameMkLst>
        </pc:graphicFrameChg>
      </pc:sldChg>
      <pc:sldChg chg="modSp mod ord modTransition">
        <pc:chgData name="Pierpaolo Vallese" userId="9d40751d-2970-4d75-8980-49e71b4b16e9" providerId="ADAL" clId="{505948A4-8AF9-4D89-9CAD-2B3DBFA86BCD}" dt="2021-04-16T16:50:42.032" v="3141" actId="207"/>
        <pc:sldMkLst>
          <pc:docMk/>
          <pc:sldMk cId="2249917634" sldId="280"/>
        </pc:sldMkLst>
        <pc:spChg chg="mod">
          <ac:chgData name="Pierpaolo Vallese" userId="9d40751d-2970-4d75-8980-49e71b4b16e9" providerId="ADAL" clId="{505948A4-8AF9-4D89-9CAD-2B3DBFA86BCD}" dt="2021-04-16T16:50:42.032" v="3141" actId="207"/>
          <ac:spMkLst>
            <pc:docMk/>
            <pc:sldMk cId="2249917634" sldId="280"/>
            <ac:spMk id="3" creationId="{3BA895DD-045A-4A5D-B60B-09B725F18BCE}"/>
          </ac:spMkLst>
        </pc:spChg>
      </pc:sldChg>
      <pc:sldChg chg="ord modTransition">
        <pc:chgData name="Pierpaolo Vallese" userId="9d40751d-2970-4d75-8980-49e71b4b16e9" providerId="ADAL" clId="{505948A4-8AF9-4D89-9CAD-2B3DBFA86BCD}" dt="2021-04-16T15:47:05.927" v="992"/>
        <pc:sldMkLst>
          <pc:docMk/>
          <pc:sldMk cId="200431267" sldId="281"/>
        </pc:sldMkLst>
      </pc:sldChg>
      <pc:sldChg chg="modSp mod modTransition">
        <pc:chgData name="Pierpaolo Vallese" userId="9d40751d-2970-4d75-8980-49e71b4b16e9" providerId="ADAL" clId="{505948A4-8AF9-4D89-9CAD-2B3DBFA86BCD}" dt="2021-04-16T17:25:05.269" v="3700" actId="20577"/>
        <pc:sldMkLst>
          <pc:docMk/>
          <pc:sldMk cId="3633155234" sldId="283"/>
        </pc:sldMkLst>
        <pc:spChg chg="mod">
          <ac:chgData name="Pierpaolo Vallese" userId="9d40751d-2970-4d75-8980-49e71b4b16e9" providerId="ADAL" clId="{505948A4-8AF9-4D89-9CAD-2B3DBFA86BCD}" dt="2021-04-16T17:25:05.269" v="3700" actId="20577"/>
          <ac:spMkLst>
            <pc:docMk/>
            <pc:sldMk cId="3633155234" sldId="283"/>
            <ac:spMk id="2" creationId="{05B43B0B-6B71-4A2D-9177-927905DAA047}"/>
          </ac:spMkLst>
        </pc:spChg>
      </pc:sldChg>
      <pc:sldChg chg="addSp delSp modSp mod modTransition">
        <pc:chgData name="Pierpaolo Vallese" userId="9d40751d-2970-4d75-8980-49e71b4b16e9" providerId="ADAL" clId="{505948A4-8AF9-4D89-9CAD-2B3DBFA86BCD}" dt="2021-04-16T17:43:59.193" v="3982" actId="207"/>
        <pc:sldMkLst>
          <pc:docMk/>
          <pc:sldMk cId="3083471255" sldId="284"/>
        </pc:sldMkLst>
        <pc:spChg chg="mod">
          <ac:chgData name="Pierpaolo Vallese" userId="9d40751d-2970-4d75-8980-49e71b4b16e9" providerId="ADAL" clId="{505948A4-8AF9-4D89-9CAD-2B3DBFA86BCD}" dt="2021-04-16T17:11:06.063" v="3479" actId="6549"/>
          <ac:spMkLst>
            <pc:docMk/>
            <pc:sldMk cId="3083471255" sldId="284"/>
            <ac:spMk id="2" creationId="{05B43B0B-6B71-4A2D-9177-927905DAA047}"/>
          </ac:spMkLst>
        </pc:spChg>
        <pc:graphicFrameChg chg="mod modGraphic">
          <ac:chgData name="Pierpaolo Vallese" userId="9d40751d-2970-4d75-8980-49e71b4b16e9" providerId="ADAL" clId="{505948A4-8AF9-4D89-9CAD-2B3DBFA86BCD}" dt="2021-04-16T17:43:59.193" v="3982" actId="207"/>
          <ac:graphicFrameMkLst>
            <pc:docMk/>
            <pc:sldMk cId="3083471255" sldId="284"/>
            <ac:graphicFrameMk id="4" creationId="{74BF64C9-8509-497B-B614-6C2551562B84}"/>
          </ac:graphicFrameMkLst>
        </pc:graphicFrameChg>
        <pc:graphicFrameChg chg="add del mod modGraphic">
          <ac:chgData name="Pierpaolo Vallese" userId="9d40751d-2970-4d75-8980-49e71b4b16e9" providerId="ADAL" clId="{505948A4-8AF9-4D89-9CAD-2B3DBFA86BCD}" dt="2021-04-16T17:43:51.278" v="3980" actId="207"/>
          <ac:graphicFrameMkLst>
            <pc:docMk/>
            <pc:sldMk cId="3083471255" sldId="284"/>
            <ac:graphicFrameMk id="5" creationId="{048FE0EC-B7FA-42BE-971C-AA8BE50D7A28}"/>
          </ac:graphicFrameMkLst>
        </pc:graphicFrameChg>
        <pc:graphicFrameChg chg="add del mod modGraphic">
          <ac:chgData name="Pierpaolo Vallese" userId="9d40751d-2970-4d75-8980-49e71b4b16e9" providerId="ADAL" clId="{505948A4-8AF9-4D89-9CAD-2B3DBFA86BCD}" dt="2021-04-16T17:24:19.826" v="3657" actId="478"/>
          <ac:graphicFrameMkLst>
            <pc:docMk/>
            <pc:sldMk cId="3083471255" sldId="284"/>
            <ac:graphicFrameMk id="6" creationId="{01A423BF-FCCC-4025-9CB2-0273C0335B81}"/>
          </ac:graphicFrameMkLst>
        </pc:graphicFrameChg>
      </pc:sldChg>
      <pc:sldChg chg="modSp ord modTransition">
        <pc:chgData name="Pierpaolo Vallese" userId="9d40751d-2970-4d75-8980-49e71b4b16e9" providerId="ADAL" clId="{505948A4-8AF9-4D89-9CAD-2B3DBFA86BCD}" dt="2021-04-19T11:11:31.744" v="4000"/>
        <pc:sldMkLst>
          <pc:docMk/>
          <pc:sldMk cId="2430613739" sldId="285"/>
        </pc:sldMkLst>
        <pc:graphicFrameChg chg="mod">
          <ac:chgData name="Pierpaolo Vallese" userId="9d40751d-2970-4d75-8980-49e71b4b16e9" providerId="ADAL" clId="{505948A4-8AF9-4D89-9CAD-2B3DBFA86BCD}" dt="2021-04-19T11:11:31.744" v="4000"/>
          <ac:graphicFrameMkLst>
            <pc:docMk/>
            <pc:sldMk cId="2430613739" sldId="285"/>
            <ac:graphicFrameMk id="3" creationId="{CEC912C8-6C46-4373-A1B2-B19181363A67}"/>
          </ac:graphicFrameMkLst>
        </pc:graphicFrameChg>
      </pc:sldChg>
      <pc:sldChg chg="addSp delSp modSp mod ord modTransition">
        <pc:chgData name="Pierpaolo Vallese" userId="9d40751d-2970-4d75-8980-49e71b4b16e9" providerId="ADAL" clId="{505948A4-8AF9-4D89-9CAD-2B3DBFA86BCD}" dt="2021-04-19T11:15:34.637" v="4128" actId="6549"/>
        <pc:sldMkLst>
          <pc:docMk/>
          <pc:sldMk cId="1532748840" sldId="286"/>
        </pc:sldMkLst>
        <pc:spChg chg="add del mod">
          <ac:chgData name="Pierpaolo Vallese" userId="9d40751d-2970-4d75-8980-49e71b4b16e9" providerId="ADAL" clId="{505948A4-8AF9-4D89-9CAD-2B3DBFA86BCD}" dt="2021-04-16T17:43:35.056" v="3978"/>
          <ac:spMkLst>
            <pc:docMk/>
            <pc:sldMk cId="1532748840" sldId="286"/>
            <ac:spMk id="2" creationId="{335209D4-F074-4045-9E02-3B6451F90919}"/>
          </ac:spMkLst>
        </pc:spChg>
        <pc:spChg chg="mod">
          <ac:chgData name="Pierpaolo Vallese" userId="9d40751d-2970-4d75-8980-49e71b4b16e9" providerId="ADAL" clId="{505948A4-8AF9-4D89-9CAD-2B3DBFA86BCD}" dt="2021-04-19T11:15:34.637" v="4128" actId="6549"/>
          <ac:spMkLst>
            <pc:docMk/>
            <pc:sldMk cId="1532748840" sldId="286"/>
            <ac:spMk id="3" creationId="{AAA6DB4A-7548-4D70-A599-53F7F4745E61}"/>
          </ac:spMkLst>
        </pc:spChg>
        <pc:spChg chg="add del mod">
          <ac:chgData name="Pierpaolo Vallese" userId="9d40751d-2970-4d75-8980-49e71b4b16e9" providerId="ADAL" clId="{505948A4-8AF9-4D89-9CAD-2B3DBFA86BCD}" dt="2021-04-16T15:49:57.160" v="1069" actId="478"/>
          <ac:spMkLst>
            <pc:docMk/>
            <pc:sldMk cId="1532748840" sldId="286"/>
            <ac:spMk id="10" creationId="{FB6046BE-00FA-4721-82FD-EBC31AD1834B}"/>
          </ac:spMkLst>
        </pc:spChg>
        <pc:grpChg chg="del">
          <ac:chgData name="Pierpaolo Vallese" userId="9d40751d-2970-4d75-8980-49e71b4b16e9" providerId="ADAL" clId="{505948A4-8AF9-4D89-9CAD-2B3DBFA86BCD}" dt="2021-04-16T15:49:54.152" v="1067" actId="478"/>
          <ac:grpSpMkLst>
            <pc:docMk/>
            <pc:sldMk cId="1532748840" sldId="286"/>
            <ac:grpSpMk id="9" creationId="{B5CCC11E-9F2D-4416-A838-BF2165D8B166}"/>
          </ac:grpSpMkLst>
        </pc:grpChg>
        <pc:inkChg chg="del">
          <ac:chgData name="Pierpaolo Vallese" userId="9d40751d-2970-4d75-8980-49e71b4b16e9" providerId="ADAL" clId="{505948A4-8AF9-4D89-9CAD-2B3DBFA86BCD}" dt="2021-04-16T15:49:58.942" v="1070" actId="478"/>
          <ac:inkMkLst>
            <pc:docMk/>
            <pc:sldMk cId="1532748840" sldId="286"/>
            <ac:inkMk id="4" creationId="{FA4514E0-EC07-4964-A5BB-B74B0EDE9A86}"/>
          </ac:inkMkLst>
        </pc:inkChg>
      </pc:sldChg>
      <pc:sldChg chg="addSp delSp modSp mod ord modTransition">
        <pc:chgData name="Pierpaolo Vallese" userId="9d40751d-2970-4d75-8980-49e71b4b16e9" providerId="ADAL" clId="{505948A4-8AF9-4D89-9CAD-2B3DBFA86BCD}" dt="2021-04-19T11:14:26.624" v="4055" actId="13926"/>
        <pc:sldMkLst>
          <pc:docMk/>
          <pc:sldMk cId="1596589795" sldId="287"/>
        </pc:sldMkLst>
        <pc:spChg chg="mod">
          <ac:chgData name="Pierpaolo Vallese" userId="9d40751d-2970-4d75-8980-49e71b4b16e9" providerId="ADAL" clId="{505948A4-8AF9-4D89-9CAD-2B3DBFA86BCD}" dt="2021-04-19T11:14:26.624" v="4055" actId="13926"/>
          <ac:spMkLst>
            <pc:docMk/>
            <pc:sldMk cId="1596589795" sldId="287"/>
            <ac:spMk id="3" creationId="{AAA6DB4A-7548-4D70-A599-53F7F4745E61}"/>
          </ac:spMkLst>
        </pc:spChg>
        <pc:spChg chg="add del mod">
          <ac:chgData name="Pierpaolo Vallese" userId="9d40751d-2970-4d75-8980-49e71b4b16e9" providerId="ADAL" clId="{505948A4-8AF9-4D89-9CAD-2B3DBFA86BCD}" dt="2021-04-16T16:04:09.895" v="1735"/>
          <ac:spMkLst>
            <pc:docMk/>
            <pc:sldMk cId="1596589795" sldId="287"/>
            <ac:spMk id="12" creationId="{A5981719-24D0-4A85-BCA4-316C82C55820}"/>
          </ac:spMkLst>
        </pc:spChg>
        <pc:grpChg chg="del">
          <ac:chgData name="Pierpaolo Vallese" userId="9d40751d-2970-4d75-8980-49e71b4b16e9" providerId="ADAL" clId="{505948A4-8AF9-4D89-9CAD-2B3DBFA86BCD}" dt="2021-04-16T15:50:53.735" v="1115" actId="478"/>
          <ac:grpSpMkLst>
            <pc:docMk/>
            <pc:sldMk cId="1596589795" sldId="287"/>
            <ac:grpSpMk id="7" creationId="{959D1901-2D63-4354-9D7F-A25C3CA2C61D}"/>
          </ac:grpSpMkLst>
        </pc:grpChg>
        <pc:grpChg chg="del">
          <ac:chgData name="Pierpaolo Vallese" userId="9d40751d-2970-4d75-8980-49e71b4b16e9" providerId="ADAL" clId="{505948A4-8AF9-4D89-9CAD-2B3DBFA86BCD}" dt="2021-04-16T15:50:51.559" v="1114" actId="478"/>
          <ac:grpSpMkLst>
            <pc:docMk/>
            <pc:sldMk cId="1596589795" sldId="287"/>
            <ac:grpSpMk id="11" creationId="{27D5C35F-2BA2-4057-91C9-640E3FF5C14F}"/>
          </ac:grpSpMkLst>
        </pc:grpChg>
        <pc:inkChg chg="del">
          <ac:chgData name="Pierpaolo Vallese" userId="9d40751d-2970-4d75-8980-49e71b4b16e9" providerId="ADAL" clId="{505948A4-8AF9-4D89-9CAD-2B3DBFA86BCD}" dt="2021-04-16T15:50:54.743" v="1116" actId="478"/>
          <ac:inkMkLst>
            <pc:docMk/>
            <pc:sldMk cId="1596589795" sldId="287"/>
            <ac:inkMk id="4" creationId="{36680B56-7126-4C78-9F4C-C2CFE130E5F1}"/>
          </ac:inkMkLst>
        </pc:inkChg>
        <pc:inkChg chg="del">
          <ac:chgData name="Pierpaolo Vallese" userId="9d40751d-2970-4d75-8980-49e71b4b16e9" providerId="ADAL" clId="{505948A4-8AF9-4D89-9CAD-2B3DBFA86BCD}" dt="2021-04-16T15:50:55.367" v="1117" actId="478"/>
          <ac:inkMkLst>
            <pc:docMk/>
            <pc:sldMk cId="1596589795" sldId="287"/>
            <ac:inkMk id="8" creationId="{0425446A-6627-4E4D-B5F2-8AD4C10CB7FB}"/>
          </ac:inkMkLst>
        </pc:inkChg>
      </pc:sldChg>
      <pc:sldChg chg="delSp modSp mod modTransition">
        <pc:chgData name="Pierpaolo Vallese" userId="9d40751d-2970-4d75-8980-49e71b4b16e9" providerId="ADAL" clId="{505948A4-8AF9-4D89-9CAD-2B3DBFA86BCD}" dt="2021-04-16T16:52:06.044" v="3160" actId="207"/>
        <pc:sldMkLst>
          <pc:docMk/>
          <pc:sldMk cId="1158807663" sldId="288"/>
        </pc:sldMkLst>
        <pc:spChg chg="mod">
          <ac:chgData name="Pierpaolo Vallese" userId="9d40751d-2970-4d75-8980-49e71b4b16e9" providerId="ADAL" clId="{505948A4-8AF9-4D89-9CAD-2B3DBFA86BCD}" dt="2021-04-16T16:52:06.044" v="3160" actId="207"/>
          <ac:spMkLst>
            <pc:docMk/>
            <pc:sldMk cId="1158807663" sldId="288"/>
            <ac:spMk id="3" creationId="{AAA6DB4A-7548-4D70-A599-53F7F4745E61}"/>
          </ac:spMkLst>
        </pc:spChg>
        <pc:inkChg chg="del">
          <ac:chgData name="Pierpaolo Vallese" userId="9d40751d-2970-4d75-8980-49e71b4b16e9" providerId="ADAL" clId="{505948A4-8AF9-4D89-9CAD-2B3DBFA86BCD}" dt="2021-04-16T16:06:41.986" v="1886" actId="478"/>
          <ac:inkMkLst>
            <pc:docMk/>
            <pc:sldMk cId="1158807663" sldId="288"/>
            <ac:inkMk id="4" creationId="{AB9D150D-A845-4B1B-97F4-7CC13BD04040}"/>
          </ac:inkMkLst>
        </pc:inkChg>
        <pc:inkChg chg="del">
          <ac:chgData name="Pierpaolo Vallese" userId="9d40751d-2970-4d75-8980-49e71b4b16e9" providerId="ADAL" clId="{505948A4-8AF9-4D89-9CAD-2B3DBFA86BCD}" dt="2021-04-16T16:06:39.858" v="1885" actId="478"/>
          <ac:inkMkLst>
            <pc:docMk/>
            <pc:sldMk cId="1158807663" sldId="288"/>
            <ac:inkMk id="5" creationId="{53EFE10C-2270-4552-B0F9-DD09B5374B81}"/>
          </ac:inkMkLst>
        </pc:inkChg>
      </pc:sldChg>
      <pc:sldChg chg="delSp modSp mod ord modTransition">
        <pc:chgData name="Pierpaolo Vallese" userId="9d40751d-2970-4d75-8980-49e71b4b16e9" providerId="ADAL" clId="{505948A4-8AF9-4D89-9CAD-2B3DBFA86BCD}" dt="2021-04-19T11:34:21.372" v="4250" actId="20577"/>
        <pc:sldMkLst>
          <pc:docMk/>
          <pc:sldMk cId="2821011677" sldId="289"/>
        </pc:sldMkLst>
        <pc:spChg chg="mod">
          <ac:chgData name="Pierpaolo Vallese" userId="9d40751d-2970-4d75-8980-49e71b4b16e9" providerId="ADAL" clId="{505948A4-8AF9-4D89-9CAD-2B3DBFA86BCD}" dt="2021-04-19T11:34:21.372" v="4250" actId="20577"/>
          <ac:spMkLst>
            <pc:docMk/>
            <pc:sldMk cId="2821011677" sldId="289"/>
            <ac:spMk id="3" creationId="{AAA6DB4A-7548-4D70-A599-53F7F4745E61}"/>
          </ac:spMkLst>
        </pc:spChg>
        <pc:grpChg chg="del">
          <ac:chgData name="Pierpaolo Vallese" userId="9d40751d-2970-4d75-8980-49e71b4b16e9" providerId="ADAL" clId="{505948A4-8AF9-4D89-9CAD-2B3DBFA86BCD}" dt="2021-04-16T16:09:06.304" v="2176" actId="478"/>
          <ac:grpSpMkLst>
            <pc:docMk/>
            <pc:sldMk cId="2821011677" sldId="289"/>
            <ac:grpSpMk id="11" creationId="{EC907F7F-5A68-4E2E-ACE8-C13EAF10C71E}"/>
          </ac:grpSpMkLst>
        </pc:grpChg>
        <pc:inkChg chg="del">
          <ac:chgData name="Pierpaolo Vallese" userId="9d40751d-2970-4d75-8980-49e71b4b16e9" providerId="ADAL" clId="{505948A4-8AF9-4D89-9CAD-2B3DBFA86BCD}" dt="2021-04-16T16:09:08.492" v="2178" actId="478"/>
          <ac:inkMkLst>
            <pc:docMk/>
            <pc:sldMk cId="2821011677" sldId="289"/>
            <ac:inkMk id="4" creationId="{49E36A00-CA80-4AE3-AEEA-1EDB56DF716D}"/>
          </ac:inkMkLst>
        </pc:inkChg>
        <pc:inkChg chg="del">
          <ac:chgData name="Pierpaolo Vallese" userId="9d40751d-2970-4d75-8980-49e71b4b16e9" providerId="ADAL" clId="{505948A4-8AF9-4D89-9CAD-2B3DBFA86BCD}" dt="2021-04-16T16:09:07.747" v="2177" actId="478"/>
          <ac:inkMkLst>
            <pc:docMk/>
            <pc:sldMk cId="2821011677" sldId="289"/>
            <ac:inkMk id="8" creationId="{808CBA8B-02AC-40C1-ACCE-BAD8779A9616}"/>
          </ac:inkMkLst>
        </pc:inkChg>
        <pc:inkChg chg="del">
          <ac:chgData name="Pierpaolo Vallese" userId="9d40751d-2970-4d75-8980-49e71b4b16e9" providerId="ADAL" clId="{505948A4-8AF9-4D89-9CAD-2B3DBFA86BCD}" dt="2021-04-16T16:09:09.491" v="2179" actId="478"/>
          <ac:inkMkLst>
            <pc:docMk/>
            <pc:sldMk cId="2821011677" sldId="289"/>
            <ac:inkMk id="12" creationId="{665DFF29-CE8D-46CB-9D9A-EFA57848FEA1}"/>
          </ac:inkMkLst>
        </pc:inkChg>
      </pc:sldChg>
      <pc:sldChg chg="modSp add mod">
        <pc:chgData name="Pierpaolo Vallese" userId="9d40751d-2970-4d75-8980-49e71b4b16e9" providerId="ADAL" clId="{505948A4-8AF9-4D89-9CAD-2B3DBFA86BCD}" dt="2021-04-19T11:17:38.196" v="4147" actId="20577"/>
        <pc:sldMkLst>
          <pc:docMk/>
          <pc:sldMk cId="1899099970" sldId="290"/>
        </pc:sldMkLst>
        <pc:spChg chg="mod">
          <ac:chgData name="Pierpaolo Vallese" userId="9d40751d-2970-4d75-8980-49e71b4b16e9" providerId="ADAL" clId="{505948A4-8AF9-4D89-9CAD-2B3DBFA86BCD}" dt="2021-04-19T11:17:38.196" v="4147" actId="20577"/>
          <ac:spMkLst>
            <pc:docMk/>
            <pc:sldMk cId="1899099970" sldId="290"/>
            <ac:spMk id="3" creationId="{AAA6DB4A-7548-4D70-A599-53F7F4745E61}"/>
          </ac:spMkLst>
        </pc:spChg>
      </pc:sldChg>
      <pc:sldChg chg="modSp add mod ord">
        <pc:chgData name="Pierpaolo Vallese" userId="9d40751d-2970-4d75-8980-49e71b4b16e9" providerId="ADAL" clId="{505948A4-8AF9-4D89-9CAD-2B3DBFA86BCD}" dt="2021-04-16T17:43:38.403" v="3979"/>
        <pc:sldMkLst>
          <pc:docMk/>
          <pc:sldMk cId="1046740767" sldId="291"/>
        </pc:sldMkLst>
        <pc:spChg chg="mod">
          <ac:chgData name="Pierpaolo Vallese" userId="9d40751d-2970-4d75-8980-49e71b4b16e9" providerId="ADAL" clId="{505948A4-8AF9-4D89-9CAD-2B3DBFA86BCD}" dt="2021-04-16T17:43:38.403" v="3979"/>
          <ac:spMkLst>
            <pc:docMk/>
            <pc:sldMk cId="1046740767" sldId="291"/>
            <ac:spMk id="2" creationId="{335209D4-F074-4045-9E02-3B6451F90919}"/>
          </ac:spMkLst>
        </pc:spChg>
        <pc:spChg chg="mod">
          <ac:chgData name="Pierpaolo Vallese" userId="9d40751d-2970-4d75-8980-49e71b4b16e9" providerId="ADAL" clId="{505948A4-8AF9-4D89-9CAD-2B3DBFA86BCD}" dt="2021-04-16T16:51:49.629" v="3158" actId="207"/>
          <ac:spMkLst>
            <pc:docMk/>
            <pc:sldMk cId="1046740767" sldId="291"/>
            <ac:spMk id="3" creationId="{AAA6DB4A-7548-4D70-A599-53F7F4745E61}"/>
          </ac:spMkLst>
        </pc:spChg>
      </pc:sldChg>
      <pc:sldChg chg="modSp add mod">
        <pc:chgData name="Pierpaolo Vallese" userId="9d40751d-2970-4d75-8980-49e71b4b16e9" providerId="ADAL" clId="{505948A4-8AF9-4D89-9CAD-2B3DBFA86BCD}" dt="2021-04-19T11:14:48.232" v="4062" actId="13926"/>
        <pc:sldMkLst>
          <pc:docMk/>
          <pc:sldMk cId="128351704" sldId="292"/>
        </pc:sldMkLst>
        <pc:spChg chg="mod">
          <ac:chgData name="Pierpaolo Vallese" userId="9d40751d-2970-4d75-8980-49e71b4b16e9" providerId="ADAL" clId="{505948A4-8AF9-4D89-9CAD-2B3DBFA86BCD}" dt="2021-04-19T11:14:48.232" v="4062" actId="13926"/>
          <ac:spMkLst>
            <pc:docMk/>
            <pc:sldMk cId="128351704" sldId="292"/>
            <ac:spMk id="3" creationId="{AAA6DB4A-7548-4D70-A599-53F7F4745E61}"/>
          </ac:spMkLst>
        </pc:spChg>
      </pc:sldChg>
      <pc:sldChg chg="modSp add mod">
        <pc:chgData name="Pierpaolo Vallese" userId="9d40751d-2970-4d75-8980-49e71b4b16e9" providerId="ADAL" clId="{505948A4-8AF9-4D89-9CAD-2B3DBFA86BCD}" dt="2021-04-16T16:52:24.942" v="3171" actId="6549"/>
        <pc:sldMkLst>
          <pc:docMk/>
          <pc:sldMk cId="2375913187" sldId="293"/>
        </pc:sldMkLst>
        <pc:spChg chg="mod">
          <ac:chgData name="Pierpaolo Vallese" userId="9d40751d-2970-4d75-8980-49e71b4b16e9" providerId="ADAL" clId="{505948A4-8AF9-4D89-9CAD-2B3DBFA86BCD}" dt="2021-04-16T16:52:24.942" v="3171" actId="6549"/>
          <ac:spMkLst>
            <pc:docMk/>
            <pc:sldMk cId="2375913187" sldId="293"/>
            <ac:spMk id="3" creationId="{AAA6DB4A-7548-4D70-A599-53F7F4745E61}"/>
          </ac:spMkLst>
        </pc:spChg>
      </pc:sldChg>
      <pc:sldChg chg="addSp delSp modSp add mod ord">
        <pc:chgData name="Pierpaolo Vallese" userId="9d40751d-2970-4d75-8980-49e71b4b16e9" providerId="ADAL" clId="{505948A4-8AF9-4D89-9CAD-2B3DBFA86BCD}" dt="2021-04-16T17:40:48.409" v="3975" actId="207"/>
        <pc:sldMkLst>
          <pc:docMk/>
          <pc:sldMk cId="462176637" sldId="294"/>
        </pc:sldMkLst>
        <pc:spChg chg="mod">
          <ac:chgData name="Pierpaolo Vallese" userId="9d40751d-2970-4d75-8980-49e71b4b16e9" providerId="ADAL" clId="{505948A4-8AF9-4D89-9CAD-2B3DBFA86BCD}" dt="2021-04-16T17:39:05.237" v="3831" actId="207"/>
          <ac:spMkLst>
            <pc:docMk/>
            <pc:sldMk cId="462176637" sldId="294"/>
            <ac:spMk id="2" creationId="{05B43B0B-6B71-4A2D-9177-927905DAA047}"/>
          </ac:spMkLst>
        </pc:spChg>
        <pc:spChg chg="add mod">
          <ac:chgData name="Pierpaolo Vallese" userId="9d40751d-2970-4d75-8980-49e71b4b16e9" providerId="ADAL" clId="{505948A4-8AF9-4D89-9CAD-2B3DBFA86BCD}" dt="2021-04-16T17:40:48.409" v="3975" actId="207"/>
          <ac:spMkLst>
            <pc:docMk/>
            <pc:sldMk cId="462176637" sldId="294"/>
            <ac:spMk id="3" creationId="{8717494B-57AC-4C41-8935-256433B4B3EE}"/>
          </ac:spMkLst>
        </pc:spChg>
        <pc:graphicFrameChg chg="del modGraphic">
          <ac:chgData name="Pierpaolo Vallese" userId="9d40751d-2970-4d75-8980-49e71b4b16e9" providerId="ADAL" clId="{505948A4-8AF9-4D89-9CAD-2B3DBFA86BCD}" dt="2021-04-16T17:11:22.596" v="3482" actId="478"/>
          <ac:graphicFrameMkLst>
            <pc:docMk/>
            <pc:sldMk cId="462176637" sldId="294"/>
            <ac:graphicFrameMk id="4" creationId="{74BF64C9-8509-497B-B614-6C2551562B84}"/>
          </ac:graphicFrameMkLst>
        </pc:graphicFrameChg>
        <pc:graphicFrameChg chg="del">
          <ac:chgData name="Pierpaolo Vallese" userId="9d40751d-2970-4d75-8980-49e71b4b16e9" providerId="ADAL" clId="{505948A4-8AF9-4D89-9CAD-2B3DBFA86BCD}" dt="2021-04-16T17:11:42.623" v="3524" actId="478"/>
          <ac:graphicFrameMkLst>
            <pc:docMk/>
            <pc:sldMk cId="462176637" sldId="294"/>
            <ac:graphicFrameMk id="5" creationId="{048FE0EC-B7FA-42BE-971C-AA8BE50D7A28}"/>
          </ac:graphicFrameMkLst>
        </pc:graphicFrameChg>
        <pc:graphicFrameChg chg="del mod">
          <ac:chgData name="Pierpaolo Vallese" userId="9d40751d-2970-4d75-8980-49e71b4b16e9" providerId="ADAL" clId="{505948A4-8AF9-4D89-9CAD-2B3DBFA86BCD}" dt="2021-04-16T17:12:13.257" v="3526" actId="478"/>
          <ac:graphicFrameMkLst>
            <pc:docMk/>
            <pc:sldMk cId="462176637" sldId="294"/>
            <ac:graphicFrameMk id="6" creationId="{01A423BF-FCCC-4025-9CB2-0273C0335B81}"/>
          </ac:graphicFrameMkLst>
        </pc:graphicFrameChg>
        <pc:graphicFrameChg chg="add del mod">
          <ac:chgData name="Pierpaolo Vallese" userId="9d40751d-2970-4d75-8980-49e71b4b16e9" providerId="ADAL" clId="{505948A4-8AF9-4D89-9CAD-2B3DBFA86BCD}" dt="2021-04-16T17:12:20.918" v="3530"/>
          <ac:graphicFrameMkLst>
            <pc:docMk/>
            <pc:sldMk cId="462176637" sldId="294"/>
            <ac:graphicFrameMk id="7" creationId="{857A41DC-A9C9-452C-BEC2-7EFC5661BC54}"/>
          </ac:graphicFrameMkLst>
        </pc:graphicFrameChg>
        <pc:graphicFrameChg chg="add mod modGraphic">
          <ac:chgData name="Pierpaolo Vallese" userId="9d40751d-2970-4d75-8980-49e71b4b16e9" providerId="ADAL" clId="{505948A4-8AF9-4D89-9CAD-2B3DBFA86BCD}" dt="2021-04-16T17:39:50.364" v="3840" actId="1076"/>
          <ac:graphicFrameMkLst>
            <pc:docMk/>
            <pc:sldMk cId="462176637" sldId="294"/>
            <ac:graphicFrameMk id="8" creationId="{B2879FBA-5099-4E8B-AD2F-EC49217856B5}"/>
          </ac:graphicFrameMkLst>
        </pc:graphicFrameChg>
      </pc:sldChg>
      <pc:sldChg chg="modSp add del mod">
        <pc:chgData name="Pierpaolo Vallese" userId="9d40751d-2970-4d75-8980-49e71b4b16e9" providerId="ADAL" clId="{505948A4-8AF9-4D89-9CAD-2B3DBFA86BCD}" dt="2021-04-16T17:06:06.708" v="3366" actId="47"/>
        <pc:sldMkLst>
          <pc:docMk/>
          <pc:sldMk cId="3638878642" sldId="294"/>
        </pc:sldMkLst>
        <pc:spChg chg="mod">
          <ac:chgData name="Pierpaolo Vallese" userId="9d40751d-2970-4d75-8980-49e71b4b16e9" providerId="ADAL" clId="{505948A4-8AF9-4D89-9CAD-2B3DBFA86BCD}" dt="2021-04-16T17:00:59.001" v="3323" actId="20577"/>
          <ac:spMkLst>
            <pc:docMk/>
            <pc:sldMk cId="3638878642" sldId="294"/>
            <ac:spMk id="2" creationId="{05B43B0B-6B71-4A2D-9177-927905DAA047}"/>
          </ac:spMkLst>
        </pc:spChg>
        <pc:graphicFrameChg chg="modGraphic">
          <ac:chgData name="Pierpaolo Vallese" userId="9d40751d-2970-4d75-8980-49e71b4b16e9" providerId="ADAL" clId="{505948A4-8AF9-4D89-9CAD-2B3DBFA86BCD}" dt="2021-04-16T17:01:06.107" v="3326" actId="14734"/>
          <ac:graphicFrameMkLst>
            <pc:docMk/>
            <pc:sldMk cId="3638878642" sldId="294"/>
            <ac:graphicFrameMk id="4" creationId="{74BF64C9-8509-497B-B614-6C2551562B84}"/>
          </ac:graphicFrameMkLst>
        </pc:graphicFrameChg>
      </pc:sldChg>
    </pc:docChg>
  </pc:docChgLst>
  <pc:docChgLst>
    <pc:chgData name="Pierpaolo Vallese" userId="9d40751d-2970-4d75-8980-49e71b4b16e9" providerId="ADAL" clId="{0474CFC8-52E0-4A8E-B38D-B244B5C5BDCF}"/>
    <pc:docChg chg="undo custSel modSld">
      <pc:chgData name="Pierpaolo Vallese" userId="9d40751d-2970-4d75-8980-49e71b4b16e9" providerId="ADAL" clId="{0474CFC8-52E0-4A8E-B38D-B244B5C5BDCF}" dt="2021-02-03T23:07:12.789" v="174" actId="207"/>
      <pc:docMkLst>
        <pc:docMk/>
      </pc:docMkLst>
      <pc:sldChg chg="modSp">
        <pc:chgData name="Pierpaolo Vallese" userId="9d40751d-2970-4d75-8980-49e71b4b16e9" providerId="ADAL" clId="{0474CFC8-52E0-4A8E-B38D-B244B5C5BDCF}" dt="2021-02-03T23:04:52.826" v="147" actId="207"/>
        <pc:sldMkLst>
          <pc:docMk/>
          <pc:sldMk cId="3948923524" sldId="258"/>
        </pc:sldMkLst>
        <pc:spChg chg="mod">
          <ac:chgData name="Pierpaolo Vallese" userId="9d40751d-2970-4d75-8980-49e71b4b16e9" providerId="ADAL" clId="{0474CFC8-52E0-4A8E-B38D-B244B5C5BDCF}" dt="2021-02-03T23:04:52.826" v="147" actId="207"/>
          <ac:spMkLst>
            <pc:docMk/>
            <pc:sldMk cId="3948923524" sldId="258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5:02.601" v="149" actId="207"/>
        <pc:sldMkLst>
          <pc:docMk/>
          <pc:sldMk cId="328211688" sldId="262"/>
        </pc:sldMkLst>
        <pc:spChg chg="mod">
          <ac:chgData name="Pierpaolo Vallese" userId="9d40751d-2970-4d75-8980-49e71b4b16e9" providerId="ADAL" clId="{0474CFC8-52E0-4A8E-B38D-B244B5C5BDCF}" dt="2021-02-03T23:05:02.601" v="149" actId="207"/>
          <ac:spMkLst>
            <pc:docMk/>
            <pc:sldMk cId="328211688" sldId="262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5:19.934" v="153" actId="207"/>
        <pc:sldMkLst>
          <pc:docMk/>
          <pc:sldMk cId="3705396267" sldId="263"/>
        </pc:sldMkLst>
        <pc:spChg chg="mod">
          <ac:chgData name="Pierpaolo Vallese" userId="9d40751d-2970-4d75-8980-49e71b4b16e9" providerId="ADAL" clId="{0474CFC8-52E0-4A8E-B38D-B244B5C5BDCF}" dt="2021-02-03T23:05:19.934" v="153" actId="207"/>
          <ac:spMkLst>
            <pc:docMk/>
            <pc:sldMk cId="3705396267" sldId="263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6:15.443" v="163" actId="207"/>
        <pc:sldMkLst>
          <pc:docMk/>
          <pc:sldMk cId="3615390539" sldId="267"/>
        </pc:sldMkLst>
        <pc:spChg chg="mod">
          <ac:chgData name="Pierpaolo Vallese" userId="9d40751d-2970-4d75-8980-49e71b4b16e9" providerId="ADAL" clId="{0474CFC8-52E0-4A8E-B38D-B244B5C5BDCF}" dt="2021-02-03T23:06:15.443" v="163" actId="207"/>
          <ac:spMkLst>
            <pc:docMk/>
            <pc:sldMk cId="3615390539" sldId="267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6:04.509" v="161" actId="207"/>
        <pc:sldMkLst>
          <pc:docMk/>
          <pc:sldMk cId="1116615359" sldId="269"/>
        </pc:sldMkLst>
        <pc:spChg chg="mod">
          <ac:chgData name="Pierpaolo Vallese" userId="9d40751d-2970-4d75-8980-49e71b4b16e9" providerId="ADAL" clId="{0474CFC8-52E0-4A8E-B38D-B244B5C5BDCF}" dt="2021-02-03T23:06:04.509" v="161" actId="207"/>
          <ac:spMkLst>
            <pc:docMk/>
            <pc:sldMk cId="1116615359" sldId="269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0474CFC8-52E0-4A8E-B38D-B244B5C5BDCF}" dt="2021-02-03T23:05:51.164" v="160" actId="13926"/>
        <pc:sldMkLst>
          <pc:docMk/>
          <pc:sldMk cId="1653162797" sldId="270"/>
        </pc:sldMkLst>
        <pc:spChg chg="mod">
          <ac:chgData name="Pierpaolo Vallese" userId="9d40751d-2970-4d75-8980-49e71b4b16e9" providerId="ADAL" clId="{0474CFC8-52E0-4A8E-B38D-B244B5C5BDCF}" dt="2021-02-03T23:05:51.164" v="160" actId="13926"/>
          <ac:spMkLst>
            <pc:docMk/>
            <pc:sldMk cId="1653162797" sldId="270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6:09.835" v="162" actId="207"/>
        <pc:sldMkLst>
          <pc:docMk/>
          <pc:sldMk cId="3530132357" sldId="274"/>
        </pc:sldMkLst>
        <pc:spChg chg="mod">
          <ac:chgData name="Pierpaolo Vallese" userId="9d40751d-2970-4d75-8980-49e71b4b16e9" providerId="ADAL" clId="{0474CFC8-52E0-4A8E-B38D-B244B5C5BDCF}" dt="2021-02-03T23:06:09.835" v="162" actId="207"/>
          <ac:spMkLst>
            <pc:docMk/>
            <pc:sldMk cId="3530132357" sldId="274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5:17.117" v="152" actId="207"/>
        <pc:sldMkLst>
          <pc:docMk/>
          <pc:sldMk cId="1219410271" sldId="276"/>
        </pc:sldMkLst>
        <pc:spChg chg="mod">
          <ac:chgData name="Pierpaolo Vallese" userId="9d40751d-2970-4d75-8980-49e71b4b16e9" providerId="ADAL" clId="{0474CFC8-52E0-4A8E-B38D-B244B5C5BDCF}" dt="2021-02-03T23:05:17.117" v="152" actId="207"/>
          <ac:spMkLst>
            <pc:docMk/>
            <pc:sldMk cId="1219410271" sldId="276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0474CFC8-52E0-4A8E-B38D-B244B5C5BDCF}" dt="2021-02-03T23:05:10.963" v="151" actId="207"/>
        <pc:sldMkLst>
          <pc:docMk/>
          <pc:sldMk cId="838031677" sldId="277"/>
        </pc:sldMkLst>
        <pc:spChg chg="mod">
          <ac:chgData name="Pierpaolo Vallese" userId="9d40751d-2970-4d75-8980-49e71b4b16e9" providerId="ADAL" clId="{0474CFC8-52E0-4A8E-B38D-B244B5C5BDCF}" dt="2021-02-03T23:05:10.963" v="151" actId="207"/>
          <ac:spMkLst>
            <pc:docMk/>
            <pc:sldMk cId="838031677" sldId="277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0474CFC8-52E0-4A8E-B38D-B244B5C5BDCF}" dt="2021-02-03T23:07:12.789" v="174" actId="207"/>
        <pc:sldMkLst>
          <pc:docMk/>
          <pc:sldMk cId="1347243353" sldId="279"/>
        </pc:sldMkLst>
        <pc:graphicFrameChg chg="modGraphic">
          <ac:chgData name="Pierpaolo Vallese" userId="9d40751d-2970-4d75-8980-49e71b4b16e9" providerId="ADAL" clId="{0474CFC8-52E0-4A8E-B38D-B244B5C5BDCF}" dt="2021-02-03T23:07:12.789" v="174" actId="207"/>
          <ac:graphicFrameMkLst>
            <pc:docMk/>
            <pc:sldMk cId="1347243353" sldId="279"/>
            <ac:graphicFrameMk id="4" creationId="{29AC4A01-E9D0-4326-95CE-E2E13BBA4650}"/>
          </ac:graphicFrameMkLst>
        </pc:graphicFrameChg>
      </pc:sldChg>
      <pc:sldChg chg="modSp">
        <pc:chgData name="Pierpaolo Vallese" userId="9d40751d-2970-4d75-8980-49e71b4b16e9" providerId="ADAL" clId="{0474CFC8-52E0-4A8E-B38D-B244B5C5BDCF}" dt="2021-02-03T23:04:59.238" v="148" actId="207"/>
        <pc:sldMkLst>
          <pc:docMk/>
          <pc:sldMk cId="2249917634" sldId="280"/>
        </pc:sldMkLst>
        <pc:spChg chg="mod">
          <ac:chgData name="Pierpaolo Vallese" userId="9d40751d-2970-4d75-8980-49e71b4b16e9" providerId="ADAL" clId="{0474CFC8-52E0-4A8E-B38D-B244B5C5BDCF}" dt="2021-02-03T23:04:59.238" v="148" actId="207"/>
          <ac:spMkLst>
            <pc:docMk/>
            <pc:sldMk cId="2249917634" sldId="280"/>
            <ac:spMk id="3" creationId="{3BA895DD-045A-4A5D-B60B-09B725F18BCE}"/>
          </ac:spMkLst>
        </pc:spChg>
      </pc:sldChg>
      <pc:sldChg chg="modSp mod">
        <pc:chgData name="Pierpaolo Vallese" userId="9d40751d-2970-4d75-8980-49e71b4b16e9" providerId="ADAL" clId="{0474CFC8-52E0-4A8E-B38D-B244B5C5BDCF}" dt="2021-02-03T23:05:42.452" v="158" actId="13926"/>
        <pc:sldMkLst>
          <pc:docMk/>
          <pc:sldMk cId="4294515129" sldId="282"/>
        </pc:sldMkLst>
        <pc:spChg chg="mod">
          <ac:chgData name="Pierpaolo Vallese" userId="9d40751d-2970-4d75-8980-49e71b4b16e9" providerId="ADAL" clId="{0474CFC8-52E0-4A8E-B38D-B244B5C5BDCF}" dt="2021-02-03T23:05:42.452" v="158" actId="13926"/>
          <ac:spMkLst>
            <pc:docMk/>
            <pc:sldMk cId="4294515129" sldId="282"/>
            <ac:spMk id="3" creationId="{AAA6DB4A-7548-4D70-A599-53F7F4745E61}"/>
          </ac:spMkLst>
        </pc:spChg>
      </pc:sldChg>
      <pc:sldChg chg="modSp mod">
        <pc:chgData name="Pierpaolo Vallese" userId="9d40751d-2970-4d75-8980-49e71b4b16e9" providerId="ADAL" clId="{0474CFC8-52E0-4A8E-B38D-B244B5C5BDCF}" dt="2021-02-03T23:06:25.740" v="164" actId="13926"/>
        <pc:sldMkLst>
          <pc:docMk/>
          <pc:sldMk cId="3083471255" sldId="284"/>
        </pc:sldMkLst>
        <pc:graphicFrameChg chg="modGraphic">
          <ac:chgData name="Pierpaolo Vallese" userId="9d40751d-2970-4d75-8980-49e71b4b16e9" providerId="ADAL" clId="{0474CFC8-52E0-4A8E-B38D-B244B5C5BDCF}" dt="2021-02-03T23:06:25.740" v="164" actId="13926"/>
          <ac:graphicFrameMkLst>
            <pc:docMk/>
            <pc:sldMk cId="3083471255" sldId="284"/>
            <ac:graphicFrameMk id="4" creationId="{74BF64C9-8509-497B-B614-6C2551562B84}"/>
          </ac:graphicFrameMkLst>
        </pc:graphicFrameChg>
      </pc:sldChg>
      <pc:sldChg chg="modSp mod">
        <pc:chgData name="Pierpaolo Vallese" userId="9d40751d-2970-4d75-8980-49e71b4b16e9" providerId="ADAL" clId="{0474CFC8-52E0-4A8E-B38D-B244B5C5BDCF}" dt="2021-02-03T23:06:57.561" v="169"/>
        <pc:sldMkLst>
          <pc:docMk/>
          <pc:sldMk cId="2430613739" sldId="285"/>
        </pc:sldMkLst>
        <pc:graphicFrameChg chg="mod">
          <ac:chgData name="Pierpaolo Vallese" userId="9d40751d-2970-4d75-8980-49e71b4b16e9" providerId="ADAL" clId="{0474CFC8-52E0-4A8E-B38D-B244B5C5BDCF}" dt="2021-02-03T23:06:57.561" v="169"/>
          <ac:graphicFrameMkLst>
            <pc:docMk/>
            <pc:sldMk cId="2430613739" sldId="285"/>
            <ac:graphicFrameMk id="3" creationId="{CEC912C8-6C46-4373-A1B2-B19181363A67}"/>
          </ac:graphicFrameMkLst>
        </pc:graphicFrameChg>
      </pc:sldChg>
      <pc:sldChg chg="modSp mod">
        <pc:chgData name="Pierpaolo Vallese" userId="9d40751d-2970-4d75-8980-49e71b4b16e9" providerId="ADAL" clId="{0474CFC8-52E0-4A8E-B38D-B244B5C5BDCF}" dt="2021-02-03T23:05:23.516" v="154" actId="207"/>
        <pc:sldMkLst>
          <pc:docMk/>
          <pc:sldMk cId="1532748840" sldId="286"/>
        </pc:sldMkLst>
        <pc:spChg chg="mod">
          <ac:chgData name="Pierpaolo Vallese" userId="9d40751d-2970-4d75-8980-49e71b4b16e9" providerId="ADAL" clId="{0474CFC8-52E0-4A8E-B38D-B244B5C5BDCF}" dt="2021-02-03T23:05:23.516" v="154" actId="207"/>
          <ac:spMkLst>
            <pc:docMk/>
            <pc:sldMk cId="1532748840" sldId="286"/>
            <ac:spMk id="3" creationId="{AAA6DB4A-7548-4D70-A599-53F7F4745E61}"/>
          </ac:spMkLst>
        </pc:spChg>
      </pc:sldChg>
      <pc:sldChg chg="modSp">
        <pc:chgData name="Pierpaolo Vallese" userId="9d40751d-2970-4d75-8980-49e71b4b16e9" providerId="ADAL" clId="{0474CFC8-52E0-4A8E-B38D-B244B5C5BDCF}" dt="2021-02-03T23:05:26.310" v="155" actId="207"/>
        <pc:sldMkLst>
          <pc:docMk/>
          <pc:sldMk cId="1596589795" sldId="287"/>
        </pc:sldMkLst>
        <pc:spChg chg="mod">
          <ac:chgData name="Pierpaolo Vallese" userId="9d40751d-2970-4d75-8980-49e71b4b16e9" providerId="ADAL" clId="{0474CFC8-52E0-4A8E-B38D-B244B5C5BDCF}" dt="2021-02-03T23:05:26.310" v="155" actId="207"/>
          <ac:spMkLst>
            <pc:docMk/>
            <pc:sldMk cId="1596589795" sldId="287"/>
            <ac:spMk id="3" creationId="{AAA6DB4A-7548-4D70-A599-53F7F4745E61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30T11:01:09.6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56 3468 0 0,'12'-8'2304'0'0,"4"-4"2067"0"0,1 1-1 0 0,22-12 1 0 0,-38 23-4647 0 0,1 0 0 0 0,-1-1 0 0 0,0 1 0 0 0,0 0 0 0 0,0 0 0 0 0,1-1 0 0 0,-1 1 0 0 0,0 0 0 0 0,0 0 0 0 0,1 0 0 0 0,-1 1 0 0 0,0-1 0 0 0,0 0 0 0 0,0 0-1 0 0,1 1 1 0 0,-1-1 0 0 0,1 1 0 0 0,7 1-4233 0 0,-9-1 1060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30T11:01:09.68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56 3468 0 0,'12'-8'2304'0'0,"4"-4"2067"0"0,1 1-1 0 0,22-12 1 0 0,-38 23-4647 0 0,1 0 0 0 0,-1-1 0 0 0,0 1 0 0 0,0 0 0 0 0,0 0 0 0 0,1-1 0 0 0,-1 1 0 0 0,0 0 0 0 0,0 0 0 0 0,1 0 0 0 0,-1 1 0 0 0,0-1 0 0 0,0 0 0 0 0,0 0-1 0 0,1 1 1 0 0,-1-1 0 0 0,1 1 0 0 0,7 1-4233 0 0,-9-1 1060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981BD-C066-434B-93F9-9420FA491E06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8A987-5965-45FD-B9E5-B09835A6F7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6070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2518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/>
          </a:p>
          <a:p>
            <a:endParaRPr lang="en-US" altLang="zh-CN" baseline="0" dirty="0"/>
          </a:p>
          <a:p>
            <a:endParaRPr lang="en-US" altLang="zh-CN" baseline="0" dirty="0"/>
          </a:p>
          <a:p>
            <a:endParaRPr lang="en-US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869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9003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2306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2507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7617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097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864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0864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8A987-5965-45FD-B9E5-B09835A6F7F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461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93167-CDA9-4AB2-948F-FFD4A4DA9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BC4FD7-15BD-415F-8E52-541568FF3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3B56D-9B92-4A72-B50C-10A34337E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1025-4E50-4293-A99F-6032835B1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CEB5A-C27A-4FCE-807E-8F4E1E7F7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4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C9662-8F55-4992-B6F0-AC6172347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A2640-4456-4109-8CCC-C555C7337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739CA-5C50-47F2-A291-ADB43E4CB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DB17E-A237-49F0-A7BB-5E1987007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B478E-50FE-4A1D-B629-D52EE0765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4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CA1D75-1FF6-4980-B13F-584F2C9F1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D51E9D-06E4-476B-9CAA-D49EB5A67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876F2-F0D8-4C5C-99DF-FAC6ABF05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6642F-4FF2-4C77-AC8C-310FFEFC3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C4F5E-4291-4F40-B110-DB5C91D7E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4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1EB8A-4B52-4CFD-89FE-2746645C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CA77F-D993-4EB5-BE48-C9CD98DA9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9DBD9-7671-4F94-938A-FE2956B5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3827E-F57C-4A18-BF31-C1E9C6916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38BC1-EB9E-4FEE-B802-08C29068B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4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B4B39-2AD1-454C-8291-CCAA8123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2B503-E04D-4403-8D5C-BF3181681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6ABD4-E81D-4455-BF76-023FB70D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75704-16A4-47DA-81E1-B39F026B3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118A5-34BA-4188-9C3B-6D95438D1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2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088E-30FC-4C27-AA4B-94532A763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CD9C2-72B4-4F13-A8CF-83DEB7DDD8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13976-3384-4140-BFD0-E5D0234BC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5AFA8-9BC8-4153-9909-EFD691F0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68F8-DED9-488E-9063-557BA50D3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4C78B9-F6A1-48D8-80D5-C1C322CA5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2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16B9E-108E-4519-B8DE-375224A8B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10478-D2F1-4FA1-9684-4F9347382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629AE-41A3-48CA-A1DB-6952BAE27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183288-04E8-45A7-BDB6-8D31DEF1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696579-2FBD-4A7B-BF08-FEE41B0FF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893A09-86F1-479C-8F82-4DE1F35F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DDC17B-4BEE-46D7-89E4-57C9D514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8A7967-2BDD-4EC4-9348-708D1F8FA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033AB-092A-42A9-B0DA-C430D28A2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E8675D-7721-4C7B-B558-A95331CD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9994E1-F9AA-416D-BC0B-0FB80AE93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A08064-43B7-4252-969F-D8231F97D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2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4EC16E-0118-4482-8F4B-779B03E89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087E59-DF8D-473A-83C7-C4CC8C484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607DE-37B0-42E9-B8D0-F7540A47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2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6D468-16B8-4DCB-BB0E-AB41A0630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CE8E4-5C27-4F8D-98EB-6B5FCFA1C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BC7755-8902-46D2-9FA6-ACD7F8F65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5C907B-2D71-466A-BD49-0B295B50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5B5EA-8093-43F5-9B1E-D205C5EFC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36112-64CC-4FD7-8A77-11FF3E1ED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3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5A7DC-FA50-4406-B986-10D6F43D7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8E1B60-2184-4BD4-BA64-9133D8596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1F3E69-E02B-449F-86B9-0E6AD4036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7743F-3435-4E10-B16C-13D12BB2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7F3A4-58E5-4F62-8C51-9F3BBBCA5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58206-8F10-406F-A4AD-B1E74947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9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EA089A-1409-4AF4-9668-B2934D696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CC6BA-24CB-4FA6-AE03-007FD378A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D4F2C-D960-46DC-B260-0F2FFC7DFF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EAF8-A20F-4698-A9E7-A06248670701}" type="datetimeFigureOut">
              <a:rPr lang="en-US" smtClean="0"/>
              <a:t>19-Apr-21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9109E-11A1-4A8B-87FB-D7E251CCC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5D05A-453A-4716-B9C0-F00299CFF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A830B-34DE-4BB7-A832-81F2289B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2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98819A-296A-4D9E-A4E5-57F5A165E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Way Forward on NR-U UE demodulation requirements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B6B4E81-9715-49ED-BC51-9E92276A0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64761"/>
            <a:ext cx="9144000" cy="811102"/>
          </a:xfrm>
        </p:spPr>
        <p:txBody>
          <a:bodyPr/>
          <a:lstStyle/>
          <a:p>
            <a:r>
              <a:rPr lang="en-US" dirty="0"/>
              <a:t>Qualcomm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24DFD443-A31E-4FBC-94CE-6059CB1D6841}"/>
              </a:ext>
            </a:extLst>
          </p:cNvPr>
          <p:cNvSpPr txBox="1">
            <a:spLocks/>
          </p:cNvSpPr>
          <p:nvPr/>
        </p:nvSpPr>
        <p:spPr>
          <a:xfrm>
            <a:off x="345989" y="676090"/>
            <a:ext cx="3637536" cy="1307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800" b="1" dirty="0"/>
              <a:t>3GPP TSG-RAN4 Meeting #98-bis-e</a:t>
            </a:r>
          </a:p>
          <a:p>
            <a:pPr algn="l">
              <a:spcBef>
                <a:spcPts val="0"/>
              </a:spcBef>
            </a:pPr>
            <a:r>
              <a:rPr lang="en-US" sz="1800" b="1" dirty="0"/>
              <a:t>Online, Apr 12-20, 2021Agenda Item: 5.1.4.1/2/3</a:t>
            </a:r>
          </a:p>
          <a:p>
            <a:pPr algn="l">
              <a:spcBef>
                <a:spcPts val="0"/>
              </a:spcBef>
            </a:pPr>
            <a:r>
              <a:rPr lang="en-US" sz="1800" b="1" dirty="0" err="1"/>
              <a:t>Tdoc</a:t>
            </a:r>
            <a:r>
              <a:rPr lang="en-US" sz="1800" b="1" dirty="0"/>
              <a:t> Num: R4-2106007</a:t>
            </a:r>
          </a:p>
        </p:txBody>
      </p:sp>
    </p:spTree>
    <p:extLst>
      <p:ext uri="{BB962C8B-B14F-4D97-AF65-F5344CB8AC3E}">
        <p14:creationId xmlns:p14="http://schemas.microsoft.com/office/powerpoint/2010/main" val="279132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Details, CQI Performance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CQI Performance tests setup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CSI-RS Resource Scheduling is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[periodic with 10 slots periodicity and 1 slot offset/aperiodic],</a:t>
            </a:r>
            <a:r>
              <a:rPr lang="en-US" dirty="0">
                <a:solidFill>
                  <a:srgbClr val="FF0000"/>
                </a:solidFill>
                <a:highlight>
                  <a:srgbClr val="00FF00"/>
                </a:highlight>
              </a:rPr>
              <a:t> within the same DL periodicity in which CSI-RS for CSI acquisition was received (no Cross-COT </a:t>
            </a:r>
            <a:r>
              <a:rPr lang="en-US">
                <a:solidFill>
                  <a:srgbClr val="FF0000"/>
                </a:solidFill>
                <a:highlight>
                  <a:srgbClr val="00FF00"/>
                </a:highlight>
              </a:rPr>
              <a:t>reporting).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CQI reporting scheduling is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[aperiodic/periodic].</a:t>
            </a: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LBT model to be used in the CQI Reporting test is the </a:t>
            </a:r>
            <a:r>
              <a:rPr lang="en-US" i="1" dirty="0">
                <a:solidFill>
                  <a:srgbClr val="FF0000"/>
                </a:solidFill>
                <a:highlight>
                  <a:srgbClr val="00FF00"/>
                </a:highlight>
              </a:rPr>
              <a:t>same as the  one used in PDSCH Demodulation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532748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Details, CQI Performance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CQI Performance tests setup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Companies will agree on one SNR pair, with the condition that satisfying the requirement on one SNR point is sufficient to pass successfully the test.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SNR points can include but are not limited to [8,9] dB (these values do not include the power boost [+0,+6]dB if that setup is agreed)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channel model will include AWGN channel only.</a:t>
            </a:r>
          </a:p>
        </p:txBody>
      </p:sp>
    </p:spTree>
    <p:extLst>
      <p:ext uri="{BB962C8B-B14F-4D97-AF65-F5344CB8AC3E}">
        <p14:creationId xmlns:p14="http://schemas.microsoft.com/office/powerpoint/2010/main" val="1046740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Downlink Transmission Model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4626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Use a fixed DL Transmission Periodicity (or FFP in Dynamic Channel Access) of </a:t>
            </a:r>
            <a:r>
              <a:rPr lang="en-GB" b="1" dirty="0"/>
              <a:t>5</a:t>
            </a:r>
            <a:r>
              <a:rPr lang="en-GB" b="1" i="1" dirty="0"/>
              <a:t> </a:t>
            </a:r>
            <a:r>
              <a:rPr lang="en-GB" dirty="0"/>
              <a:t>ms (10 slots).</a:t>
            </a:r>
          </a:p>
          <a:p>
            <a:pPr marL="0" indent="0">
              <a:buNone/>
            </a:pPr>
            <a:r>
              <a:rPr lang="en-GB" dirty="0"/>
              <a:t>The Maximum COT duration in the DL periodicity is </a:t>
            </a:r>
            <a:r>
              <a:rPr lang="en-GB" b="1" dirty="0">
                <a:solidFill>
                  <a:srgbClr val="FF0000"/>
                </a:solidFill>
              </a:rPr>
              <a:t>4.5</a:t>
            </a:r>
            <a:r>
              <a:rPr lang="en-GB" dirty="0">
                <a:solidFill>
                  <a:srgbClr val="FF0000"/>
                </a:solidFill>
              </a:rPr>
              <a:t> ms (9 slots, the last slot in each DL periodicity is idle).</a:t>
            </a:r>
          </a:p>
          <a:p>
            <a:pPr marL="0" indent="0">
              <a:buNone/>
            </a:pPr>
            <a:r>
              <a:rPr lang="en-GB" dirty="0"/>
              <a:t>For each DL periodicity, the DL transmission duration will be randomly selected between </a:t>
            </a:r>
            <a:r>
              <a:rPr lang="en-GB" dirty="0">
                <a:solidFill>
                  <a:srgbClr val="FF0000"/>
                </a:solidFill>
              </a:rPr>
              <a:t>{2,4,6,7}</a:t>
            </a:r>
            <a:r>
              <a:rPr lang="en-GB" dirty="0"/>
              <a:t> </a:t>
            </a:r>
            <a:r>
              <a:rPr lang="en-US" dirty="0"/>
              <a:t>Slots, </a:t>
            </a:r>
            <a:r>
              <a:rPr lang="en-GB" dirty="0"/>
              <a:t>with equal probability.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PDSCH allocation in the DL transmission slots is described in the next slide.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i="1" u="sng" dirty="0">
                <a:solidFill>
                  <a:srgbClr val="FF0000"/>
                </a:solidFill>
              </a:rPr>
              <a:t>Note: All values in slots refer to 30kHz SCS.</a:t>
            </a:r>
          </a:p>
        </p:txBody>
      </p:sp>
    </p:spTree>
    <p:extLst>
      <p:ext uri="{BB962C8B-B14F-4D97-AF65-F5344CB8AC3E}">
        <p14:creationId xmlns:p14="http://schemas.microsoft.com/office/powerpoint/2010/main" val="1158807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Downlink Transmission Model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5012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Details on PDSCH allocation within the DL Transmission duration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In every slot included in the random downlink transmission duration, allocate PDCCH in Symbols 0 and 1;</a:t>
            </a:r>
          </a:p>
          <a:p>
            <a:pPr marL="0" indent="0">
              <a:buNone/>
            </a:pPr>
            <a:r>
              <a:rPr lang="en-US" sz="2400" dirty="0"/>
              <a:t>In every slot within the DL Transmission duration allocate PDSCH from Symbol 2 to Symbol 13, except for the last slot of the DL Transmission;</a:t>
            </a:r>
          </a:p>
          <a:p>
            <a:pPr marL="0" indent="0">
              <a:buNone/>
            </a:pPr>
            <a:r>
              <a:rPr lang="en-US" sz="2400" dirty="0"/>
              <a:t>In the slot of the DL Transmission, allocate PDSCH: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If DL Transmission duration is 2 Slot, from Symbol 2 to Symbol 13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If DL Transmission duration is larger than 2 Slot, from Symbol 2 to Symbol {5, 9, 11, 13} with equal probability.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75913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Downlink Transmission Model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10515600" cy="5012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Details on UL allocation within the COT for PDSCH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Always schedule UL Slot within the DL Transmission Periodicity/FFP to avoid Cross-COT HARQ, assuming a minimum timing K1 sufficient after the end of PDSCH allocation according to spec (assuming 1 slot is sufficient).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TDD Pattern is </a:t>
            </a:r>
            <a:r>
              <a:rPr lang="en-GB" sz="2400" dirty="0">
                <a:solidFill>
                  <a:srgbClr val="FF0000"/>
                </a:solidFill>
                <a:highlight>
                  <a:srgbClr val="00FF00"/>
                </a:highlight>
              </a:rPr>
              <a:t>7D-1S-2U, with the last slot idle to fulfil static channel </a:t>
            </a:r>
            <a:r>
              <a:rPr lang="en-GB" sz="2400">
                <a:solidFill>
                  <a:srgbClr val="FF0000"/>
                </a:solidFill>
                <a:highlight>
                  <a:srgbClr val="00FF00"/>
                </a:highlight>
              </a:rPr>
              <a:t>access requirements.</a:t>
            </a:r>
            <a:endParaRPr lang="en-US" sz="2400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21011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LBT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98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Model LBT Failure as part of the Downlink Transmission model;</a:t>
            </a:r>
          </a:p>
          <a:p>
            <a:pPr marL="0" lvl="0" indent="0">
              <a:buNone/>
            </a:pPr>
            <a:r>
              <a:rPr lang="en-US" dirty="0"/>
              <a:t>Apply the Downlink Transmission model to all DL signals in unlicensed carrier (including SSB and TRS transmission);</a:t>
            </a:r>
            <a:endParaRPr lang="en-GB" i="1" dirty="0"/>
          </a:p>
          <a:p>
            <a:pPr marL="0" indent="0">
              <a:buNone/>
            </a:pPr>
            <a:r>
              <a:rPr lang="en-GB" dirty="0"/>
              <a:t>Define a single LBT model, to be used for both ‘dynamic’ and ‘semi-static’ Channel Access;</a:t>
            </a:r>
          </a:p>
          <a:p>
            <a:pPr marL="0" indent="0">
              <a:buNone/>
            </a:pPr>
            <a:r>
              <a:rPr lang="en-US" dirty="0"/>
              <a:t>Do not define tests with sub-band LBT failure (either all sub-bands are transmitted, or no sub-band is transmitted);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Do not define a specific LBT model for UEs that do not support CSI-RS validation optional capabilities;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Use the same probability of LBT Failure for Scenario C and Scenario A, </a:t>
            </a:r>
            <a:r>
              <a:rPr lang="en-US" dirty="0" err="1">
                <a:solidFill>
                  <a:srgbClr val="FF0000"/>
                </a:solidFill>
                <a:highlight>
                  <a:srgbClr val="00FF00"/>
                </a:highlight>
              </a:rPr>
              <a:t>p</a:t>
            </a:r>
            <a:r>
              <a:rPr lang="en-US" baseline="-25000" dirty="0" err="1">
                <a:solidFill>
                  <a:srgbClr val="FF0000"/>
                </a:solidFill>
                <a:highlight>
                  <a:srgbClr val="00FF00"/>
                </a:highlight>
              </a:rPr>
              <a:t>LBT</a:t>
            </a:r>
            <a:r>
              <a:rPr lang="en-US" baseline="-25000" dirty="0">
                <a:solidFill>
                  <a:srgbClr val="FF0000"/>
                </a:solidFill>
                <a:highlight>
                  <a:srgbClr val="00FF00"/>
                </a:highlight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00FF00"/>
                </a:highlight>
              </a:rPr>
              <a:t>is 0.25.</a:t>
            </a:r>
            <a:endParaRPr lang="en-US" b="1" dirty="0">
              <a:solidFill>
                <a:srgbClr val="FF0000"/>
              </a:solidFill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615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 for PDSCH Tests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A6DB4A-7548-4D70-A599-53F7F4745E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4243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Use 20 MHz LBT BW (for channel sensing and clear channel assessment).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Do not multiplex SSB and Data.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Define tests for TDD 30kHz only.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prstClr val="black"/>
                    </a:solidFill>
                  </a:rPr>
                  <a:t>Define tests with low delay spread and low doppler speed propagation channel.</a:t>
                </a:r>
              </a:p>
              <a:p>
                <a:pPr marL="0" indent="0">
                  <a:buNone/>
                </a:pPr>
                <a:r>
                  <a:rPr lang="en-GB" dirty="0"/>
                  <a:t>Q factor for SSB: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𝑆𝑆𝐵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𝑄𝐶𝐿</m:t>
                        </m:r>
                      </m:sup>
                    </m:sSubSup>
                    <m:r>
                      <a:rPr lang="en-GB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i="1" dirty="0"/>
                  <a:t>= 8.</a:t>
                </a:r>
              </a:p>
              <a:p>
                <a:pPr marL="0" indent="0">
                  <a:buNone/>
                </a:pPr>
                <a:r>
                  <a:rPr lang="en-GB" dirty="0"/>
                  <a:t>Use Type A PDSCH Mapping Type.</a:t>
                </a:r>
              </a:p>
              <a:p>
                <a:pPr marL="0" indent="0">
                  <a:buNone/>
                </a:pPr>
                <a:r>
                  <a:rPr lang="en-US" dirty="0"/>
                  <a:t>Do not use PDCCH DCI 2-0 in the PDSCH Tests.</a:t>
                </a:r>
                <a:endParaRPr lang="en-GB" i="1" dirty="0"/>
              </a:p>
              <a:p>
                <a:pPr marL="0" indent="0">
                  <a:buNone/>
                </a:pPr>
                <a:endParaRPr lang="en-US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A6DB4A-7548-4D70-A599-53F7F4745E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424362"/>
              </a:xfrm>
              <a:blipFill>
                <a:blip r:embed="rId2"/>
                <a:stretch>
                  <a:fillRect l="-1217" t="-2204" r="-348" b="-2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7571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3B0B-6B71-4A2D-9177-927905DAA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Detailed Simulation assumptions [1/3]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FD130E6-E397-426E-B4A5-70C09EA490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35211"/>
              </p:ext>
            </p:extLst>
          </p:nvPr>
        </p:nvGraphicFramePr>
        <p:xfrm>
          <a:off x="838199" y="1441306"/>
          <a:ext cx="10515601" cy="183450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22745">
                  <a:extLst>
                    <a:ext uri="{9D8B030D-6E8A-4147-A177-3AD203B41FA5}">
                      <a16:colId xmlns:a16="http://schemas.microsoft.com/office/drawing/2014/main" val="298944262"/>
                    </a:ext>
                  </a:extLst>
                </a:gridCol>
                <a:gridCol w="1579419">
                  <a:extLst>
                    <a:ext uri="{9D8B030D-6E8A-4147-A177-3AD203B41FA5}">
                      <a16:colId xmlns:a16="http://schemas.microsoft.com/office/drawing/2014/main" val="2090999818"/>
                    </a:ext>
                  </a:extLst>
                </a:gridCol>
                <a:gridCol w="1472514">
                  <a:extLst>
                    <a:ext uri="{9D8B030D-6E8A-4147-A177-3AD203B41FA5}">
                      <a16:colId xmlns:a16="http://schemas.microsoft.com/office/drawing/2014/main" val="3197688456"/>
                    </a:ext>
                  </a:extLst>
                </a:gridCol>
                <a:gridCol w="1233706">
                  <a:extLst>
                    <a:ext uri="{9D8B030D-6E8A-4147-A177-3AD203B41FA5}">
                      <a16:colId xmlns:a16="http://schemas.microsoft.com/office/drawing/2014/main" val="4257358964"/>
                    </a:ext>
                  </a:extLst>
                </a:gridCol>
                <a:gridCol w="1349300">
                  <a:extLst>
                    <a:ext uri="{9D8B030D-6E8A-4147-A177-3AD203B41FA5}">
                      <a16:colId xmlns:a16="http://schemas.microsoft.com/office/drawing/2014/main" val="2312158519"/>
                    </a:ext>
                  </a:extLst>
                </a:gridCol>
                <a:gridCol w="1044602">
                  <a:extLst>
                    <a:ext uri="{9D8B030D-6E8A-4147-A177-3AD203B41FA5}">
                      <a16:colId xmlns:a16="http://schemas.microsoft.com/office/drawing/2014/main" val="1727357292"/>
                    </a:ext>
                  </a:extLst>
                </a:gridCol>
                <a:gridCol w="1476169">
                  <a:extLst>
                    <a:ext uri="{9D8B030D-6E8A-4147-A177-3AD203B41FA5}">
                      <a16:colId xmlns:a16="http://schemas.microsoft.com/office/drawing/2014/main" val="1762610457"/>
                    </a:ext>
                  </a:extLst>
                </a:gridCol>
                <a:gridCol w="1099127">
                  <a:extLst>
                    <a:ext uri="{9D8B030D-6E8A-4147-A177-3AD203B41FA5}">
                      <a16:colId xmlns:a16="http://schemas.microsoft.com/office/drawing/2014/main" val="2900472432"/>
                    </a:ext>
                  </a:extLst>
                </a:gridCol>
                <a:gridCol w="538019">
                  <a:extLst>
                    <a:ext uri="{9D8B030D-6E8A-4147-A177-3AD203B41FA5}">
                      <a16:colId xmlns:a16="http://schemas.microsoft.com/office/drawing/2014/main" val="3189857981"/>
                    </a:ext>
                  </a:extLst>
                </a:gridCol>
              </a:tblGrid>
              <a:tr h="249552">
                <a:tc rowSpan="2">
                  <a:txBody>
                    <a:bodyPr/>
                    <a:lstStyle/>
                    <a:p>
                      <a:pPr marL="0" marR="0" lvl="0" indent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Test num.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Reference channel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Bandwidth (MHz) / Subcarrier spacing (kHz)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Modulation format and code rate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Slot Pattern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Propagation condition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Correlation matrix and antenna configuration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Reference value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047267"/>
                  </a:ext>
                </a:extLst>
              </a:tr>
              <a:tr h="8534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Fraction of maximum throughput (%)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SNR (dB)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64890"/>
                  </a:ext>
                </a:extLst>
              </a:tr>
              <a:tr h="6095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1-1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NR-U DL Transmission Model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[20, 40, 60, 80]/30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 QAM, 0.48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According to NR-U DL Transmission Model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TDLA30-10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2x2, ULA Low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[TBD]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27201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F4D8953-B26D-4E14-BEFA-17747DAE9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827303"/>
              </p:ext>
            </p:extLst>
          </p:nvPr>
        </p:nvGraphicFramePr>
        <p:xfrm>
          <a:off x="838199" y="3701422"/>
          <a:ext cx="10515600" cy="18345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22746">
                  <a:extLst>
                    <a:ext uri="{9D8B030D-6E8A-4147-A177-3AD203B41FA5}">
                      <a16:colId xmlns:a16="http://schemas.microsoft.com/office/drawing/2014/main" val="4181692209"/>
                    </a:ext>
                  </a:extLst>
                </a:gridCol>
                <a:gridCol w="1579418">
                  <a:extLst>
                    <a:ext uri="{9D8B030D-6E8A-4147-A177-3AD203B41FA5}">
                      <a16:colId xmlns:a16="http://schemas.microsoft.com/office/drawing/2014/main" val="4158074734"/>
                    </a:ext>
                  </a:extLst>
                </a:gridCol>
                <a:gridCol w="1471177">
                  <a:extLst>
                    <a:ext uri="{9D8B030D-6E8A-4147-A177-3AD203B41FA5}">
                      <a16:colId xmlns:a16="http://schemas.microsoft.com/office/drawing/2014/main" val="824948627"/>
                    </a:ext>
                  </a:extLst>
                </a:gridCol>
                <a:gridCol w="1233956">
                  <a:extLst>
                    <a:ext uri="{9D8B030D-6E8A-4147-A177-3AD203B41FA5}">
                      <a16:colId xmlns:a16="http://schemas.microsoft.com/office/drawing/2014/main" val="3224754562"/>
                    </a:ext>
                  </a:extLst>
                </a:gridCol>
                <a:gridCol w="1349574">
                  <a:extLst>
                    <a:ext uri="{9D8B030D-6E8A-4147-A177-3AD203B41FA5}">
                      <a16:colId xmlns:a16="http://schemas.microsoft.com/office/drawing/2014/main" val="4265756864"/>
                    </a:ext>
                  </a:extLst>
                </a:gridCol>
                <a:gridCol w="1034529">
                  <a:extLst>
                    <a:ext uri="{9D8B030D-6E8A-4147-A177-3AD203B41FA5}">
                      <a16:colId xmlns:a16="http://schemas.microsoft.com/office/drawing/2014/main" val="2061984693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val="2577208624"/>
                    </a:ext>
                  </a:extLst>
                </a:gridCol>
                <a:gridCol w="1089892">
                  <a:extLst>
                    <a:ext uri="{9D8B030D-6E8A-4147-A177-3AD203B41FA5}">
                      <a16:colId xmlns:a16="http://schemas.microsoft.com/office/drawing/2014/main" val="3853217997"/>
                    </a:ext>
                  </a:extLst>
                </a:gridCol>
                <a:gridCol w="538017">
                  <a:extLst>
                    <a:ext uri="{9D8B030D-6E8A-4147-A177-3AD203B41FA5}">
                      <a16:colId xmlns:a16="http://schemas.microsoft.com/office/drawing/2014/main" val="2509478513"/>
                    </a:ext>
                  </a:extLst>
                </a:gridCol>
              </a:tblGrid>
              <a:tr h="249553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Test num.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Reference channel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Bandwidth (MHz) / Subcarrier spacing (kHz)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Modulation format and code rate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Slot Pattern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Propagation condition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Correlation matrix and antenna configuration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Reference value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419026"/>
                  </a:ext>
                </a:extLst>
              </a:tr>
              <a:tr h="8534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Fraction of maximum throughput (%)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SNR (dB)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947342"/>
                  </a:ext>
                </a:extLst>
              </a:tr>
              <a:tr h="6095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2-1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NR-U DL Transmission Model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[20, 40, 60, 80]/30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 QAM, 0.48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According to NR-U DL Transmission Model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TDLA30-10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2x4, ULA Low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[TBD]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006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155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3B0B-6B71-4A2D-9177-927905DAA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84802" cy="1325563"/>
          </a:xfrm>
        </p:spPr>
        <p:txBody>
          <a:bodyPr/>
          <a:lstStyle/>
          <a:p>
            <a:r>
              <a:rPr lang="en-US" dirty="0"/>
              <a:t>Detailed Simulation assumptions [2/3]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BF64C9-8509-497B-B614-6C2551562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093086"/>
              </p:ext>
            </p:extLst>
          </p:nvPr>
        </p:nvGraphicFramePr>
        <p:xfrm>
          <a:off x="838200" y="1372235"/>
          <a:ext cx="5915685" cy="5120640"/>
        </p:xfrm>
        <a:graphic>
          <a:graphicData uri="http://schemas.openxmlformats.org/drawingml/2006/table">
            <a:tbl>
              <a:tblPr firstRow="1" firstCol="1" bandRow="1"/>
              <a:tblGrid>
                <a:gridCol w="1506648">
                  <a:extLst>
                    <a:ext uri="{9D8B030D-6E8A-4147-A177-3AD203B41FA5}">
                      <a16:colId xmlns:a16="http://schemas.microsoft.com/office/drawing/2014/main" val="1973304678"/>
                    </a:ext>
                  </a:extLst>
                </a:gridCol>
                <a:gridCol w="1819746">
                  <a:extLst>
                    <a:ext uri="{9D8B030D-6E8A-4147-A177-3AD203B41FA5}">
                      <a16:colId xmlns:a16="http://schemas.microsoft.com/office/drawing/2014/main" val="3771604224"/>
                    </a:ext>
                  </a:extLst>
                </a:gridCol>
                <a:gridCol w="2589291">
                  <a:extLst>
                    <a:ext uri="{9D8B030D-6E8A-4147-A177-3AD203B41FA5}">
                      <a16:colId xmlns:a16="http://schemas.microsoft.com/office/drawing/2014/main" val="213136671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Parameter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Value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945824"/>
                  </a:ext>
                </a:extLst>
              </a:tr>
              <a:tr h="65881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Active DL BWP index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2938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Slot Pattern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[TBD]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55587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LBT failure probability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0.25</a:t>
                      </a:r>
                      <a:endParaRPr lang="en-US" sz="12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230286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Common serving cell parameters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Physical Cell ID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0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0508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SSB position in burst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The first SSB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5418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SSB Q factor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427966"/>
                  </a:ext>
                </a:extLst>
              </a:tr>
              <a:tr h="0">
                <a:tc rowSpan="11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PDSCH configuration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Mapping type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Type A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1879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k0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0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9766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Starting symbol (S) 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9165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Length (L)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According to DL Transmission Model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2616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PDSCH aggregation factor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4757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PRB bundling type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Static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9958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PRB bundling size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96257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Resource allocation type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Type 0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477305"/>
                  </a:ext>
                </a:extLst>
              </a:tr>
              <a:tr h="157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RBG size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Config2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8863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VRB-to-PRB mapping type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Non-interleaved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48303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VRB-to-PRB mapping interleave</a:t>
                      </a: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r</a:t>
                      </a: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 bundle size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N/A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873551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PDSCH DMRS configuration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DMRS Type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Type 1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34721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DMRS Additional Position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pos1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524540"/>
                  </a:ext>
                </a:extLst>
              </a:tr>
              <a:tr h="920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Maximum number of OFDM symbols for DL front loaded DMRS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678777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RB Allocation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Full BW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630476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MIMO Layers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14222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Number of HARQ Processes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26306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TX EVM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058546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048FE0EC-B7FA-42BE-971C-AA8BE50D7A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63982955"/>
                  </p:ext>
                </p:extLst>
              </p:nvPr>
            </p:nvGraphicFramePr>
            <p:xfrm>
              <a:off x="7002101" y="1372235"/>
              <a:ext cx="4037399" cy="154527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270232">
                      <a:extLst>
                        <a:ext uri="{9D8B030D-6E8A-4147-A177-3AD203B41FA5}">
                          <a16:colId xmlns:a16="http://schemas.microsoft.com/office/drawing/2014/main" val="1973304678"/>
                        </a:ext>
                      </a:extLst>
                    </a:gridCol>
                    <a:gridCol w="1767167">
                      <a:extLst>
                        <a:ext uri="{9D8B030D-6E8A-4147-A177-3AD203B41FA5}">
                          <a16:colId xmlns:a16="http://schemas.microsoft.com/office/drawing/2014/main" val="2131366713"/>
                        </a:ext>
                      </a:extLst>
                    </a:gridCol>
                  </a:tblGrid>
                  <a:tr h="158931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b="1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Parameter</a:t>
                          </a:r>
                          <a:endParaRPr lang="en-US" sz="1200" b="1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b="1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Value</a:t>
                          </a:r>
                          <a:endParaRPr lang="en-US" sz="1200" b="1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39945824"/>
                      </a:ext>
                    </a:extLst>
                  </a:tr>
                  <a:tr h="158931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kern="1200" noProof="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periodicity</a:t>
                          </a: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40 Slots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46304760"/>
                      </a:ext>
                    </a:extLst>
                  </a:tr>
                  <a:tr h="158931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kern="1200" noProof="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offset</a:t>
                          </a: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20 Slots for CSI-Resource 1,2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20 Slots for CSI-Resource 1,2</a:t>
                          </a:r>
                        </a:p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3142222"/>
                      </a:ext>
                    </a:extLst>
                  </a:tr>
                  <a:tr h="158931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RB Size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200" i="1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12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imSun" panose="02010600030101010101" pitchFamily="2" charset="-122"/>
                                        <a:cs typeface="Calibri" panose="020F0502020204030204" pitchFamily="34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en-GB" sz="12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libri" panose="020F0502020204030204" pitchFamily="34" charset="0"/>
                                        <a:ea typeface="SimSun" panose="02010600030101010101" pitchFamily="2" charset="-122"/>
                                      </a:rPr>
                                      <m:t>BWP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2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libri" panose="020F0502020204030204" pitchFamily="34" charset="0"/>
                                        <a:ea typeface="SimSun" panose="02010600030101010101" pitchFamily="2" charset="-122"/>
                                      </a:rPr>
                                      <m:t>,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GB" sz="12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libri" panose="020F0502020204030204" pitchFamily="34" charset="0"/>
                                        <a:ea typeface="SimSun" panose="02010600030101010101" pitchFamily="2" charset="-122"/>
                                      </a:rPr>
                                      <m:t>i</m:t>
                                    </m:r>
                                  </m:sub>
                                  <m:sup>
                                    <m:r>
                                      <m:rPr>
                                        <m:nor/>
                                      </m:rPr>
                                      <a:rPr lang="en-GB" sz="120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libri" panose="020F0502020204030204" pitchFamily="34" charset="0"/>
                                        <a:ea typeface="SimSun" panose="02010600030101010101" pitchFamily="2" charset="-122"/>
                                      </a:rPr>
                                      <m:t>size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2158454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048FE0EC-B7FA-42BE-971C-AA8BE50D7A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63982955"/>
                  </p:ext>
                </p:extLst>
              </p:nvPr>
            </p:nvGraphicFramePr>
            <p:xfrm>
              <a:off x="7002101" y="1372235"/>
              <a:ext cx="4037399" cy="154527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270232">
                      <a:extLst>
                        <a:ext uri="{9D8B030D-6E8A-4147-A177-3AD203B41FA5}">
                          <a16:colId xmlns:a16="http://schemas.microsoft.com/office/drawing/2014/main" val="1973304678"/>
                        </a:ext>
                      </a:extLst>
                    </a:gridCol>
                    <a:gridCol w="1767167">
                      <a:extLst>
                        <a:ext uri="{9D8B030D-6E8A-4147-A177-3AD203B41FA5}">
                          <a16:colId xmlns:a16="http://schemas.microsoft.com/office/drawing/2014/main" val="2131366713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b="1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Parameter</a:t>
                          </a:r>
                          <a:endParaRPr lang="en-US" sz="1200" b="1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b="1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Value</a:t>
                          </a:r>
                          <a:endParaRPr lang="en-US" sz="1200" b="1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39945824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kern="1200" noProof="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periodicity</a:t>
                          </a: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40 Slots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46304760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1200" kern="1200" noProof="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offset</a:t>
                          </a: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20 Slots for CSI-Resource 1,2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20 Slots for CSI-Resource 1,2</a:t>
                          </a:r>
                        </a:p>
                        <a:p>
                          <a:pPr marL="0" marR="0" algn="ctr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kern="1200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SimSun" panose="02010600030101010101" pitchFamily="2" charset="-122"/>
                            <a:cs typeface="+mn-cs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3142222"/>
                      </a:ext>
                    </a:extLst>
                  </a:tr>
                  <a:tr h="265113">
                    <a:tc>
                      <a:txBody>
                        <a:bodyPr/>
                        <a:lstStyle/>
                        <a:p>
                          <a:pPr marL="0" marR="0" algn="l" defTabSz="914400" rtl="0" eaLnBrk="1" latinLnBrk="0" hangingPunct="1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kern="1200" dirty="0">
                              <a:solidFill>
                                <a:srgbClr val="FF0000"/>
                              </a:solidFill>
                              <a:effectLst/>
                              <a:latin typeface="Calibri" panose="020F0502020204030204" pitchFamily="34" charset="0"/>
                              <a:ea typeface="SimSun" panose="02010600030101010101" pitchFamily="2" charset="-122"/>
                              <a:cs typeface="+mn-cs"/>
                            </a:rPr>
                            <a:t>CSI-RS for tracking RB Size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8966" t="-495455" r="-1034" b="-2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158454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83471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3B0B-6B71-4A2D-9177-927905DA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Simulation assumptions [3/3]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EC912C8-6C46-4373-A1B2-B19181363A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8789365"/>
              </p:ext>
            </p:extLst>
          </p:nvPr>
        </p:nvGraphicFramePr>
        <p:xfrm>
          <a:off x="1993900" y="1989138"/>
          <a:ext cx="8756650" cy="473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6119326" imgH="3322517" progId="Word.Document.12">
                  <p:embed/>
                </p:oleObj>
              </mc:Choice>
              <mc:Fallback>
                <p:oleObj name="Document" r:id="rId4" imgW="6119326" imgH="3322517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CEC912C8-6C46-4373-A1B2-B19181363A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93900" y="1989138"/>
                        <a:ext cx="8756650" cy="4738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061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Semi-static Channel Access Devices v/s Dynamic Channel Access Devices </a:t>
            </a:r>
          </a:p>
          <a:p>
            <a:r>
              <a:rPr lang="en-GB" sz="2400" dirty="0"/>
              <a:t>Prioritize test cases agnostic to semi-static and dynamic channel access devices if it is feasible. </a:t>
            </a:r>
          </a:p>
          <a:p>
            <a:r>
              <a:rPr lang="en-GB" sz="2400" dirty="0"/>
              <a:t>Do not define additional test cases dedicated to FBE/LBE devices.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/>
              <a:t>Tests with </a:t>
            </a:r>
            <a:r>
              <a:rPr lang="en-US" altLang="zh-CN" sz="2400" dirty="0"/>
              <a:t>SMTC duration larger than COT duration should be deprioritized.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0431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2F4F5-B3ED-4881-A020-987686340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 Work Split	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9AC4A01-E9D0-4326-95CE-E2E13BBA46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997191"/>
              </p:ext>
            </p:extLst>
          </p:nvPr>
        </p:nvGraphicFramePr>
        <p:xfrm>
          <a:off x="1206231" y="1945532"/>
          <a:ext cx="10147570" cy="4387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412">
                  <a:extLst>
                    <a:ext uri="{9D8B030D-6E8A-4147-A177-3AD203B41FA5}">
                      <a16:colId xmlns:a16="http://schemas.microsoft.com/office/drawing/2014/main" val="3561160577"/>
                    </a:ext>
                  </a:extLst>
                </a:gridCol>
                <a:gridCol w="5630132">
                  <a:extLst>
                    <a:ext uri="{9D8B030D-6E8A-4147-A177-3AD203B41FA5}">
                      <a16:colId xmlns:a16="http://schemas.microsoft.com/office/drawing/2014/main" val="3177327726"/>
                    </a:ext>
                  </a:extLst>
                </a:gridCol>
                <a:gridCol w="2492026">
                  <a:extLst>
                    <a:ext uri="{9D8B030D-6E8A-4147-A177-3AD203B41FA5}">
                      <a16:colId xmlns:a16="http://schemas.microsoft.com/office/drawing/2014/main" val="2062110316"/>
                    </a:ext>
                  </a:extLst>
                </a:gridCol>
              </a:tblGrid>
              <a:tr h="398834">
                <a:tc>
                  <a:txBody>
                    <a:bodyPr/>
                    <a:lstStyle/>
                    <a:p>
                      <a:pPr marL="0" marR="0" algn="ctr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Item List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Description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Company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7201836"/>
                  </a:ext>
                </a:extLst>
              </a:tr>
              <a:tr h="997086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1 - CR Work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PDSCH Performance Requirements for Scenario A</a:t>
                      </a:r>
                      <a:endParaRPr lang="en-US" sz="1600">
                        <a:effectLst/>
                      </a:endParaRPr>
                    </a:p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(Can be split in 2/4 RX if needed)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Ericsson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8696500"/>
                  </a:ext>
                </a:extLst>
              </a:tr>
              <a:tr h="997086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2 - CR Work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PDSCH Performance Requirements for Scenario C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(Can be split in 2/4 RX if needed)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MediaTek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5760075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3 - CR Work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CQI Requirements for Scenario A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Apple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0100205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4 - CR Work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  <a:effectLst/>
                        </a:rPr>
                        <a:t>CQI Requirements for Scenario C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Huawei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7265554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5 - CR Work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Introduction of new Fixed Reference Channel and TDD Pattern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Huawei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9388931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6 - CR Work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Introduction of new Downlink Transmission Model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Qualcomm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0975545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7 – Simulation Work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Collect and Organize Simulation results.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Apple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4440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243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3B0B-6B71-4A2D-9177-927905DA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CQI Reporting simulation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7494B-57AC-4C41-8935-256433B4B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38988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CQI Reporting Baseline Simulation Assumptions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Simulation parameters from the DL Transmission Model used for PDSCH demodulation tests can be reused.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Companies are encouraged to present alignment results including at least: SNR pair for the simulation, minimum delta across CQI for different transmission power level boost.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2879FBA-5099-4E8B-AD2F-EC49217856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728782"/>
              </p:ext>
            </p:extLst>
          </p:nvPr>
        </p:nvGraphicFramePr>
        <p:xfrm>
          <a:off x="1598691" y="2659571"/>
          <a:ext cx="8007036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2055023">
                  <a:extLst>
                    <a:ext uri="{9D8B030D-6E8A-4147-A177-3AD203B41FA5}">
                      <a16:colId xmlns:a16="http://schemas.microsoft.com/office/drawing/2014/main" val="2328233401"/>
                    </a:ext>
                  </a:extLst>
                </a:gridCol>
                <a:gridCol w="2055023">
                  <a:extLst>
                    <a:ext uri="{9D8B030D-6E8A-4147-A177-3AD203B41FA5}">
                      <a16:colId xmlns:a16="http://schemas.microsoft.com/office/drawing/2014/main" val="1763607266"/>
                    </a:ext>
                  </a:extLst>
                </a:gridCol>
                <a:gridCol w="1948495">
                  <a:extLst>
                    <a:ext uri="{9D8B030D-6E8A-4147-A177-3AD203B41FA5}">
                      <a16:colId xmlns:a16="http://schemas.microsoft.com/office/drawing/2014/main" val="2405603815"/>
                    </a:ext>
                  </a:extLst>
                </a:gridCol>
                <a:gridCol w="1948495">
                  <a:extLst>
                    <a:ext uri="{9D8B030D-6E8A-4147-A177-3AD203B41FA5}">
                      <a16:colId xmlns:a16="http://schemas.microsoft.com/office/drawing/2014/main" val="3129102482"/>
                    </a:ext>
                  </a:extLst>
                </a:gridCol>
              </a:tblGrid>
              <a:tr h="102202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Parameters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Unit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Value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5790402"/>
                  </a:ext>
                </a:extLst>
              </a:tr>
              <a:tr h="102202">
                <a:tc rowSpan="7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NZP CSI-RS for CSI acquisition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CSI-RS resource Type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i="1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[Periodic/Aperiodic]</a:t>
                      </a:r>
                      <a:endParaRPr lang="en-US" sz="1200" i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574341"/>
                  </a:ext>
                </a:extLst>
              </a:tr>
              <a:tr h="1764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Number of CSI-RS ports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[2]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2167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CDM Type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[FD-CDM2]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5673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Density (ρ)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[1]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153967"/>
                  </a:ext>
                </a:extLst>
              </a:tr>
              <a:tr h="2647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First subcarrier index in the PRB used for CSI-RS (k0, k1 )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[Row 3,(6,-)]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9800483"/>
                  </a:ext>
                </a:extLst>
              </a:tr>
              <a:tr h="2647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First OFDM symbol in the PRB used for CSI-RS (l0)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[13]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081834"/>
                  </a:ext>
                </a:extLst>
              </a:tr>
              <a:tr h="2044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NZP CSI-RS-</a:t>
                      </a:r>
                      <a:r>
                        <a:rPr lang="en-GB" sz="12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timeConfig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periodicity and offset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slot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[10/1]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339615"/>
                  </a:ext>
                </a:extLst>
              </a:tr>
              <a:tr h="102202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ReportConfigType</a:t>
                      </a:r>
                      <a:endParaRPr lang="en-US" sz="12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 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i="1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SimSun" panose="02010600030101010101" pitchFamily="2" charset="-122"/>
                          <a:cs typeface="+mn-cs"/>
                        </a:rPr>
                        <a:t>[Periodic/Aperiodic]</a:t>
                      </a:r>
                      <a:endParaRPr lang="en-US" sz="1200" i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368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176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1EECB-43A1-46B1-A828-BF6F1B13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895DD-045A-4A5D-B60B-09B725F18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Requirement definition according to UE optional capabilities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For PDSCH Demodulation and CQI Reporting, define requirements only for UE supporting the optional capability ‘</a:t>
            </a:r>
            <a:r>
              <a:rPr lang="en-US" i="1" dirty="0">
                <a:solidFill>
                  <a:srgbClr val="FF0000"/>
                </a:solidFill>
              </a:rPr>
              <a:t>csi-RS-</a:t>
            </a:r>
            <a:r>
              <a:rPr lang="en-US" i="1" dirty="0" err="1">
                <a:solidFill>
                  <a:srgbClr val="FF0000"/>
                </a:solidFill>
              </a:rPr>
              <a:t>ValidationWith</a:t>
            </a:r>
            <a:r>
              <a:rPr lang="en-US" i="1" dirty="0">
                <a:solidFill>
                  <a:srgbClr val="FF0000"/>
                </a:solidFill>
              </a:rPr>
              <a:t>-DCI’, </a:t>
            </a:r>
            <a:r>
              <a:rPr lang="en-US" dirty="0">
                <a:solidFill>
                  <a:srgbClr val="FF0000"/>
                </a:solidFill>
              </a:rPr>
              <a:t>no applicable test is defined for UEs that do not support this capability.</a:t>
            </a:r>
          </a:p>
          <a:p>
            <a:pPr marL="0" indent="0">
              <a:buNone/>
            </a:pPr>
            <a:r>
              <a:rPr lang="en-GB" dirty="0"/>
              <a:t>Do not introduce requirements based on optional capability </a:t>
            </a:r>
            <a:r>
              <a:rPr lang="en-GB" i="1" dirty="0"/>
              <a:t>typeB-PDSCH-length-r16.</a:t>
            </a:r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1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3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Test Scenarios and related requirements 				1/2</a:t>
            </a:r>
          </a:p>
          <a:p>
            <a:pPr marL="0" indent="0">
              <a:buNone/>
            </a:pPr>
            <a:r>
              <a:rPr lang="en-GB" dirty="0"/>
              <a:t>A single set of PDSCH Requirements is defined for the unlicensed CC, </a:t>
            </a:r>
            <a:r>
              <a:rPr lang="en-GB" dirty="0">
                <a:solidFill>
                  <a:srgbClr val="FF0000"/>
                </a:solidFill>
              </a:rPr>
              <a:t>and applied to both Scenario A and C.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reference:</a:t>
            </a:r>
          </a:p>
          <a:p>
            <a:pPr lvl="1"/>
            <a:r>
              <a:rPr lang="en-GB" dirty="0"/>
              <a:t>Scenario A (Carrier aggregation between licensed band NR (</a:t>
            </a:r>
            <a:r>
              <a:rPr lang="en-GB" dirty="0" err="1"/>
              <a:t>PCell</a:t>
            </a:r>
            <a:r>
              <a:rPr lang="en-GB" dirty="0"/>
              <a:t>) and NR-U (SCell))</a:t>
            </a:r>
          </a:p>
          <a:p>
            <a:pPr lvl="1"/>
            <a:r>
              <a:rPr lang="en-GB" dirty="0"/>
              <a:t>Scenario C (Stand-alone NR-U (</a:t>
            </a:r>
            <a:r>
              <a:rPr lang="en-GB" dirty="0" err="1"/>
              <a:t>PCell</a:t>
            </a:r>
            <a:r>
              <a:rPr lang="en-GB" dirty="0"/>
              <a:t>))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B308364-EA1C-407B-87C8-0AA5B42B0A11}"/>
                  </a:ext>
                </a:extLst>
              </p14:cNvPr>
              <p14:cNvContentPartPr/>
              <p14:nvPr/>
            </p14:nvContentPartPr>
            <p14:xfrm>
              <a:off x="10274588" y="3633511"/>
              <a:ext cx="42120" cy="20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B308364-EA1C-407B-87C8-0AA5B42B0A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70268" y="3629191"/>
                <a:ext cx="50760" cy="2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211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3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Test Scenarios and related requirements 				2/2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Applicable to Scenario A only:</a:t>
            </a:r>
          </a:p>
          <a:p>
            <a:r>
              <a:rPr lang="en-GB" dirty="0">
                <a:solidFill>
                  <a:srgbClr val="FF0000"/>
                </a:solidFill>
              </a:rPr>
              <a:t>PDSCH Performances on the NR PCell CC will not be verified;</a:t>
            </a:r>
          </a:p>
          <a:p>
            <a:r>
              <a:rPr lang="en-GB" dirty="0">
                <a:solidFill>
                  <a:srgbClr val="FF0000"/>
                </a:solidFill>
              </a:rPr>
              <a:t>NR PCell configuration is defined according to 38.101-4, Table 5.2-1 (TDD), using 30kHz SCS and:</a:t>
            </a:r>
          </a:p>
          <a:p>
            <a:pPr lvl="1"/>
            <a:r>
              <a:rPr lang="en-GB" i="1" dirty="0">
                <a:solidFill>
                  <a:srgbClr val="FF0000"/>
                </a:solidFill>
                <a:highlight>
                  <a:srgbClr val="FFFF00"/>
                </a:highlight>
              </a:rPr>
              <a:t>[20,40]</a:t>
            </a:r>
            <a:r>
              <a:rPr lang="en-GB" dirty="0">
                <a:solidFill>
                  <a:srgbClr val="FF0000"/>
                </a:solidFill>
              </a:rPr>
              <a:t> MHz CBW;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r>
              <a:rPr lang="en-GB" i="1" strike="sngStrike" dirty="0">
                <a:solidFill>
                  <a:srgbClr val="FF0000"/>
                </a:solidFill>
                <a:highlight>
                  <a:srgbClr val="00FF00"/>
                </a:highlight>
              </a:rPr>
              <a:t>[TBD: Time and Frequency Offset Error of unlicensed to licensed CC]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B308364-EA1C-407B-87C8-0AA5B42B0A11}"/>
                  </a:ext>
                </a:extLst>
              </p14:cNvPr>
              <p14:cNvContentPartPr/>
              <p14:nvPr/>
            </p14:nvContentPartPr>
            <p14:xfrm>
              <a:off x="10274588" y="3633511"/>
              <a:ext cx="42120" cy="20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B308364-EA1C-407B-87C8-0AA5B42B0A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70268" y="3629191"/>
                <a:ext cx="50760" cy="2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9099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CBW to be used for requirements definition</a:t>
            </a:r>
          </a:p>
          <a:p>
            <a:pPr marL="0" indent="0">
              <a:buNone/>
            </a:pPr>
            <a:r>
              <a:rPr lang="en-US" dirty="0"/>
              <a:t>Define requirements for Scenario A for BW {20,40,60,80} MHz, and reuse the applicability rule in Rel-15 CA to test the largest supported BW only.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Define requirements for Scenario C for BW</a:t>
            </a:r>
            <a:r>
              <a:rPr lang="en-US" dirty="0">
                <a:solidFill>
                  <a:srgbClr val="FF0000"/>
                </a:solidFill>
                <a:highlight>
                  <a:srgbClr val="00FF00"/>
                </a:highlight>
              </a:rPr>
              <a:t> {20,40,60,80} MHz and test the largest supported BW only</a:t>
            </a:r>
          </a:p>
        </p:txBody>
      </p:sp>
    </p:spTree>
    <p:extLst>
      <p:ext uri="{BB962C8B-B14F-4D97-AF65-F5344CB8AC3E}">
        <p14:creationId xmlns:p14="http://schemas.microsoft.com/office/powerpoint/2010/main" val="838031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Other test setup details</a:t>
            </a:r>
          </a:p>
          <a:p>
            <a:pPr marL="0" indent="0">
              <a:buNone/>
            </a:pPr>
            <a:r>
              <a:rPr lang="en-GB" dirty="0"/>
              <a:t>Define tests with fixed DRS window duration set to 1ms.</a:t>
            </a:r>
          </a:p>
          <a:p>
            <a:pPr marL="0" indent="0">
              <a:buNone/>
            </a:pPr>
            <a:r>
              <a:rPr lang="en-GB" dirty="0"/>
              <a:t>Do not consider UL LBT Failure in DL Tests.</a:t>
            </a:r>
          </a:p>
        </p:txBody>
      </p:sp>
    </p:spTree>
    <p:extLst>
      <p:ext uri="{BB962C8B-B14F-4D97-AF65-F5344CB8AC3E}">
        <p14:creationId xmlns:p14="http://schemas.microsoft.com/office/powerpoint/2010/main" val="3705396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Details, CQI Performance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CQI Performance tests setup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test is setup with</a:t>
            </a:r>
            <a:r>
              <a:rPr lang="en-US" dirty="0">
                <a:solidFill>
                  <a:srgbClr val="FF0000"/>
                </a:solidFill>
                <a:highlight>
                  <a:srgbClr val="00FF00"/>
                </a:highlight>
              </a:rPr>
              <a:t> two sets of burst transmissions each with distinct transmission power level and keeping the interference level constant during the test</a:t>
            </a:r>
            <a:endParaRPr lang="en-US" i="1" dirty="0">
              <a:solidFill>
                <a:srgbClr val="FF0000"/>
              </a:solidFill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 two transmission power level boosts are used: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GB" dirty="0">
                <a:solidFill>
                  <a:srgbClr val="FF0000"/>
                </a:solidFill>
              </a:rPr>
              <a:t>se randomly per each DL period [0, +6]dB with equal probability;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Determine PDSCH transport format for each transmission power level boost independently, depending on the boost applied to the resources measured by the UE to produce the CQI reports received;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GB" dirty="0">
                <a:solidFill>
                  <a:srgbClr val="FF0000"/>
                </a:solidFill>
              </a:rPr>
              <a:t>Collect PDSCH and CQI reporting results separately per each transmission power level boost;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9658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09D4-F074-4045-9E02-3B6451F9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Details, CQI Performance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6DB4A-7548-4D70-A599-53F7F4745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CQI Performance tests setup</a:t>
            </a:r>
          </a:p>
          <a:p>
            <a:pPr marL="0" indent="0">
              <a:buNone/>
            </a:pPr>
            <a:r>
              <a:rPr lang="en-US" dirty="0"/>
              <a:t>UE reporting following a scheduled CSI-RS transmission cancelled due to LBT failure is expected to be disregarded and to be ignored for test pass/fail statistics.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test metrics will include </a:t>
            </a:r>
            <a:r>
              <a:rPr lang="en-GB" dirty="0">
                <a:solidFill>
                  <a:srgbClr val="FF0000"/>
                </a:solidFill>
                <a:highlight>
                  <a:srgbClr val="00FF00"/>
                </a:highlight>
              </a:rPr>
              <a:t>CQI distribution statistics, PDSCH BLER, minimum difference in median CQI between sets collected per each transmission power level boost.</a:t>
            </a:r>
            <a:endParaRPr lang="en-US" dirty="0">
              <a:solidFill>
                <a:srgbClr val="FF0000"/>
              </a:solidFill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8351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3864</TotalTime>
  <Words>1724</Words>
  <Application>Microsoft Office PowerPoint</Application>
  <PresentationFormat>Widescreen</PresentationFormat>
  <Paragraphs>281</Paragraphs>
  <Slides>21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Document</vt:lpstr>
      <vt:lpstr>Way Forward on NR-U UE demodulation requirements</vt:lpstr>
      <vt:lpstr>Test Scope</vt:lpstr>
      <vt:lpstr>Test Scope</vt:lpstr>
      <vt:lpstr>Test Scope</vt:lpstr>
      <vt:lpstr>Test Scope</vt:lpstr>
      <vt:lpstr>Test Scope</vt:lpstr>
      <vt:lpstr>Test Setup Details</vt:lpstr>
      <vt:lpstr>Test Setup Details, CQI Performance tests</vt:lpstr>
      <vt:lpstr>Test Setup Details, CQI Performance tests</vt:lpstr>
      <vt:lpstr>Test Setup Details, CQI Performance tests</vt:lpstr>
      <vt:lpstr>Test Setup Details, CQI Performance tests</vt:lpstr>
      <vt:lpstr>Downlink Transmission Model</vt:lpstr>
      <vt:lpstr>Downlink Transmission Model</vt:lpstr>
      <vt:lpstr>Downlink Transmission Model</vt:lpstr>
      <vt:lpstr>LBT Parameters</vt:lpstr>
      <vt:lpstr>Simulation Assumptions for PDSCH Tests</vt:lpstr>
      <vt:lpstr>Detailed Simulation assumptions [1/3]</vt:lpstr>
      <vt:lpstr>Detailed Simulation assumptions [2/3]</vt:lpstr>
      <vt:lpstr>Detailed Simulation assumptions [3/3]</vt:lpstr>
      <vt:lpstr>CR Work Split </vt:lpstr>
      <vt:lpstr>CQI Reporting simulation assumptions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UE Demodulation Performance Requirements for NR-U</dc:title>
  <dc:creator>Pierpaolo Vallese</dc:creator>
  <cp:lastModifiedBy>Pierpaolo Vallese</cp:lastModifiedBy>
  <cp:revision>52</cp:revision>
  <dcterms:created xsi:type="dcterms:W3CDTF">2020-08-20T16:54:46Z</dcterms:created>
  <dcterms:modified xsi:type="dcterms:W3CDTF">2021-04-19T11:50:42Z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(2)sTxuBtkosNcCV8VTZtnxEk6+VvB5lZtl0K3GwOhwokPnIijSUe1WRHsiSQ5ar68q56ZQnpza
OvvN4V/ENVRvXVkQlOoJamvMbLihbPXPpIFzOwr5Uogw2a9I1bTcp8pbTJxRW+1chtEWIl7P
/kCONXknjilbIGwXRqJEWeuhNF+yXsQmc1A8FLhF3UJJC9YZ+EjooxWCC2hsZ68at+Oq/VQ8
SuZM06yMcMakouatOn</vt:lpwstr>
  </property>
  <property fmtid="{D5CDD505-2E9C-101B-9397-08002B2CF9AE}" pid="3" name="_2015_ms_pID_7253431">
    <vt:lpwstr>tESFEqkJIGnRUk3XIlZ6PJObobV9NnsvFJ2+nfMKjE/S5WylIWNHoW
TvbZtvg8RLX/vMHgumxfvaMB2lUk0oHSfTLYSilYeL8gYr2PB9SeBU3vchOTcKV8q6Ju08xa
uXDw/INzD9lLM6J4RTJo86QVLD9vtcsTT2uEc50AAHoyas8VxSMr5SMuiMXazKIzM+256Ny1
tcb4eWlLgO0YpGQg</vt:lpwstr>
  </property>
  <property fmtid="{D5CDD505-2E9C-101B-9397-08002B2CF9AE}" pid="4" name="NSCPROP_SA">
    <vt:lpwstr>C:\Users\ADMINI~1\AppData\Local\Temp\BNZ.5fae996e85d54d8\R4-2017465_Way Forward on NR-U UE demodulation requirements.pptx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1612143683</vt:lpwstr>
  </property>
</Properties>
</file>