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306" r:id="rId6"/>
    <p:sldId id="307" r:id="rId7"/>
    <p:sldId id="30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WF on General Issues for Repeaters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>
                <a:solidFill>
                  <a:schemeClr val="tx1"/>
                </a:solidFill>
              </a:rPr>
              <a:t>Qualcomm Incorporated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197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b="1" dirty="0"/>
              <a:t>3GPP TSG-RAN WG4 Meeting # 98-bis-e</a:t>
            </a:r>
          </a:p>
          <a:p>
            <a:r>
              <a:rPr lang="en-GB" altLang="ja-JP" b="1" dirty="0"/>
              <a:t>Electronic Meeting, 12</a:t>
            </a:r>
            <a:r>
              <a:rPr lang="en-GB" altLang="ja-JP" b="1" baseline="30000" dirty="0"/>
              <a:t>th</a:t>
            </a:r>
            <a:r>
              <a:rPr lang="en-GB" altLang="ja-JP" b="1" dirty="0"/>
              <a:t> – 20</a:t>
            </a:r>
            <a:r>
              <a:rPr lang="en-GB" altLang="ja-JP" b="1" baseline="30000" dirty="0"/>
              <a:t>th</a:t>
            </a:r>
            <a:r>
              <a:rPr lang="en-GB" altLang="ja-JP" b="1" dirty="0"/>
              <a:t> April, 2021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R4-21xxxxx</a:t>
            </a:r>
          </a:p>
          <a:p>
            <a:pPr algn="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EE49-844B-43D8-8CF0-8860AD3C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Multi-band Support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DD5C9-CEA7-4D15-9712-022E0C0DF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Repeaters Specifications should cover multi-band support</a:t>
            </a:r>
          </a:p>
          <a:p>
            <a:r>
              <a:rPr lang="en-US" altLang="ja-JP" dirty="0"/>
              <a:t>Baseline is that RF requirements for single band shall apply separately to each supported band with exceptions allowed for some requirements for implementations that share components among multiple bands</a:t>
            </a:r>
          </a:p>
          <a:p>
            <a:pPr lvl="1"/>
            <a:r>
              <a:rPr lang="en-US" altLang="ja-JP" dirty="0"/>
              <a:t>Further discuss which exceptions will be allowed are to be discussed in the RF requirements discussion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63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71B6-B480-4F81-A3BB-989FDDB4F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Impact on neighbor channels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F1507-554D-42D6-AB5A-710D90247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RF requirements for protection of neighbor channels are needed, details to be discussed in the RF requirements discussion</a:t>
            </a:r>
          </a:p>
          <a:p>
            <a:pPr lvl="1"/>
            <a:r>
              <a:rPr lang="en-US" altLang="ja-JP" dirty="0"/>
              <a:t>Clear definition of pass band is needed</a:t>
            </a:r>
          </a:p>
          <a:p>
            <a:pPr lvl="1"/>
            <a:r>
              <a:rPr kumimoji="1" lang="en-US" altLang="ja-JP" dirty="0"/>
              <a:t>Candidate requirements: ACLR together with ACRR, out of band gain, absolute ACLR, OBUE</a:t>
            </a:r>
          </a:p>
          <a:p>
            <a:pPr lvl="2"/>
            <a:r>
              <a:rPr lang="en-US" altLang="ja-JP" dirty="0"/>
              <a:t>Other requirements can also be discussed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207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FF56-08D8-42CE-9581-F6DAB465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Specification drafting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BB40-3BF1-477F-821D-178461A20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Use referencing for general system level requirements (system parameters) </a:t>
            </a:r>
          </a:p>
          <a:p>
            <a:r>
              <a:rPr lang="en-US" altLang="ja-JP" dirty="0"/>
              <a:t>Explicitly define Tx and </a:t>
            </a:r>
            <a:r>
              <a:rPr lang="en-US" altLang="ja-JP"/>
              <a:t>Rx requirements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23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41e23cb-dad9-498e-b38f-7f09bac0cd70">
      <UserInfo>
        <DisplayName>Phil Coan</DisplayName>
        <AccountId>44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FC21B95FDDC14EA5A0590F935619D0" ma:contentTypeVersion="6" ma:contentTypeDescription="Create a new document." ma:contentTypeScope="" ma:versionID="e5105d897705303ea7c5c7c18b849401">
  <xsd:schema xmlns:xsd="http://www.w3.org/2001/XMLSchema" xmlns:xs="http://www.w3.org/2001/XMLSchema" xmlns:p="http://schemas.microsoft.com/office/2006/metadata/properties" xmlns:ns2="59341b7b-2ed7-44dc-8679-71dde30480b1" xmlns:ns3="941e23cb-dad9-498e-b38f-7f09bac0cd70" targetNamespace="http://schemas.microsoft.com/office/2006/metadata/properties" ma:root="true" ma:fieldsID="1636029c9368a50d893b60b9fd7f1185" ns2:_="" ns3:_="">
    <xsd:import namespace="59341b7b-2ed7-44dc-8679-71dde30480b1"/>
    <xsd:import namespace="941e23cb-dad9-498e-b38f-7f09bac0c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41b7b-2ed7-44dc-8679-71dde3048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e23cb-dad9-498e-b38f-7f09bac0cd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4EC02F-539F-4D2B-ABAA-F0E42C814B8A}">
  <ds:schemaRefs>
    <ds:schemaRef ds:uri="cc9c437c-ae0c-4066-8d90-a0f7de78612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41e23cb-dad9-498e-b38f-7f09bac0cd70"/>
  </ds:schemaRefs>
</ds:datastoreItem>
</file>

<file path=customXml/itemProps2.xml><?xml version="1.0" encoding="utf-8"?>
<ds:datastoreItem xmlns:ds="http://schemas.openxmlformats.org/officeDocument/2006/customXml" ds:itemID="{0ED6FF10-20BC-47C0-9ADA-8E5BFCF3F171}">
  <ds:schemaRefs>
    <ds:schemaRef ds:uri="59341b7b-2ed7-44dc-8679-71dde30480b1"/>
    <ds:schemaRef ds:uri="941e23cb-dad9-498e-b38f-7f09bac0cd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F68CDC6-0914-4E7D-B98E-3E5489CD6E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149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テーマ</vt:lpstr>
      <vt:lpstr>WF on General Issues for Repeaters</vt:lpstr>
      <vt:lpstr>Multi-band Support</vt:lpstr>
      <vt:lpstr>Impact on neighbor channels</vt:lpstr>
      <vt:lpstr>Specification drafting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Valentin Gheorghiu</cp:lastModifiedBy>
  <cp:revision>4</cp:revision>
  <dcterms:created xsi:type="dcterms:W3CDTF">2017-01-18T16:32:26Z</dcterms:created>
  <dcterms:modified xsi:type="dcterms:W3CDTF">2021-04-16T03:57:25Z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_AdHocReviewCycleID">
    <vt:i4>-1008324594</vt:i4>
  </property>
  <property fmtid="{D5CDD505-2E9C-101B-9397-08002B2CF9AE}" pid="12" name="_EmailSubject">
    <vt:lpwstr>App layer throughput</vt:lpwstr>
  </property>
  <property fmtid="{D5CDD505-2E9C-101B-9397-08002B2CF9AE}" pid="13" name="_AuthorEmail">
    <vt:lpwstr>vgheorgh@qti.qualcomm.com</vt:lpwstr>
  </property>
  <property fmtid="{D5CDD505-2E9C-101B-9397-08002B2CF9AE}" pid="14" name="_AuthorEmailDisplayName">
    <vt:lpwstr>Valentin Gheorghiu</vt:lpwstr>
  </property>
  <property fmtid="{D5CDD505-2E9C-101B-9397-08002B2CF9AE}" pid="15" name="ContentTypeId">
    <vt:lpwstr>0x01010054FC21B95FDDC14EA5A0590F935619D0</vt:lpwstr>
  </property>
  <property fmtid="{D5CDD505-2E9C-101B-9397-08002B2CF9AE}" pid="16" name="_PreviousAdHocReviewCycleID">
    <vt:i4>-1507110773</vt:i4>
  </property>
</Properties>
</file>