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nus Larsson" initials="ML" lastIdx="1" clrIdx="0">
    <p:extLst>
      <p:ext uri="{19B8F6BF-5375-455C-9EA6-DF929625EA0E}">
        <p15:presenceInfo xmlns:p15="http://schemas.microsoft.com/office/powerpoint/2012/main" userId="Magnus Lars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62" y="2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nus Larsson K" userId="c9b12698-ff58-48bd-93ce-7160bdd83897" providerId="ADAL" clId="{B51B75D4-12B1-4BCE-8838-EA929F9D95CA}"/>
    <pc:docChg chg="custSel modSld">
      <pc:chgData name="Magnus Larsson K" userId="c9b12698-ff58-48bd-93ce-7160bdd83897" providerId="ADAL" clId="{B51B75D4-12B1-4BCE-8838-EA929F9D95CA}" dt="2021-04-16T10:11:46.676" v="12" actId="27636"/>
      <pc:docMkLst>
        <pc:docMk/>
      </pc:docMkLst>
      <pc:sldChg chg="modSp mod addCm modCm">
        <pc:chgData name="Magnus Larsson K" userId="c9b12698-ff58-48bd-93ce-7160bdd83897" providerId="ADAL" clId="{B51B75D4-12B1-4BCE-8838-EA929F9D95CA}" dt="2021-04-16T10:11:46.676" v="12" actId="27636"/>
        <pc:sldMkLst>
          <pc:docMk/>
          <pc:sldMk cId="111987307" sldId="258"/>
        </pc:sldMkLst>
        <pc:spChg chg="mod">
          <ac:chgData name="Magnus Larsson K" userId="c9b12698-ff58-48bd-93ce-7160bdd83897" providerId="ADAL" clId="{B51B75D4-12B1-4BCE-8838-EA929F9D95CA}" dt="2021-04-16T10:11:46.676" v="12" actId="27636"/>
          <ac:spMkLst>
            <pc:docMk/>
            <pc:sldMk cId="111987307" sldId="258"/>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4-16T12:11:02.223" idx="1">
    <p:pos x="4324" y="1284"/>
    <p:text>It is correct that Issue 1.2.1-1 has been approved. This is documented on p. 2 in this WF. That is fine.
We also agree that since we will count UE specific estimation accuracy into UE Initial transmit timing error (Te) for NTN UE, we can start to develop how total Te for NTN UE will look like. However, we think it is too early to decide that existing (terrestial) Te is included as a full tem in the error budget.</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278463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153034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95864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120123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88233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1773333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95483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423716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2350483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376227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065745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84571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a:t>WF on timing requirements for NR NTN</a:t>
            </a:r>
            <a:endParaRPr lang="zh-CN" altLang="en-US" dirty="0"/>
          </a:p>
        </p:txBody>
      </p:sp>
      <p:sp>
        <p:nvSpPr>
          <p:cNvPr id="3" name="副标题 2"/>
          <p:cNvSpPr>
            <a:spLocks noGrp="1"/>
          </p:cNvSpPr>
          <p:nvPr>
            <p:ph type="subTitle" idx="1"/>
          </p:nvPr>
        </p:nvSpPr>
        <p:spPr/>
        <p:txBody>
          <a:bodyPr/>
          <a:lstStyle/>
          <a:p>
            <a:r>
              <a:rPr lang="en-US" altLang="zh-CN" dirty="0"/>
              <a:t>Xiaomi</a:t>
            </a:r>
            <a:endParaRPr lang="zh-CN" altLang="en-US" dirty="0"/>
          </a:p>
        </p:txBody>
      </p:sp>
    </p:spTree>
    <p:extLst>
      <p:ext uri="{BB962C8B-B14F-4D97-AF65-F5344CB8AC3E}">
        <p14:creationId xmlns:p14="http://schemas.microsoft.com/office/powerpoint/2010/main" val="480112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WF on UE specific TA estimation error</a:t>
            </a:r>
            <a:endParaRPr lang="zh-CN" altLang="en-US" dirty="0"/>
          </a:p>
        </p:txBody>
      </p:sp>
      <p:sp>
        <p:nvSpPr>
          <p:cNvPr id="3" name="内容占位符 2"/>
          <p:cNvSpPr>
            <a:spLocks noGrp="1"/>
          </p:cNvSpPr>
          <p:nvPr>
            <p:ph idx="1"/>
          </p:nvPr>
        </p:nvSpPr>
        <p:spPr>
          <a:xfrm>
            <a:off x="731520" y="1772529"/>
            <a:ext cx="10430060" cy="3991139"/>
          </a:xfrm>
        </p:spPr>
        <p:txBody>
          <a:bodyPr>
            <a:normAutofit/>
          </a:bodyPr>
          <a:lstStyle/>
          <a:p>
            <a:pPr marL="228600" lvl="2">
              <a:spcBef>
                <a:spcPts val="1000"/>
              </a:spcBef>
            </a:pPr>
            <a:r>
              <a:rPr lang="en-GB" altLang="zh-CN" sz="2800" dirty="0"/>
              <a:t>The UE specific TA estimation accuracy is counted into the UE transmit timing error requirement</a:t>
            </a:r>
          </a:p>
          <a:p>
            <a:pPr marL="976313" lvl="3" indent="-342900"/>
            <a:r>
              <a:rPr lang="en-GB" altLang="zh-CN" dirty="0"/>
              <a:t>UE specific TA estimation accuracy is FFS</a:t>
            </a:r>
          </a:p>
          <a:p>
            <a:pPr marL="976313" lvl="3" indent="-342900"/>
            <a:r>
              <a:rPr lang="en-GB" altLang="zh-CN" dirty="0"/>
              <a:t>FFS whether the UE specific TA estimation accuracy shall be also defined as a separate accuracy requirement</a:t>
            </a:r>
          </a:p>
          <a:p>
            <a:pPr marL="976313" lvl="3" indent="-342900"/>
            <a:r>
              <a:rPr lang="en-GB" altLang="zh-CN" dirty="0"/>
              <a:t>Specify UE </a:t>
            </a:r>
            <a:r>
              <a:rPr lang="en-GB" altLang="zh-CN" dirty="0" err="1"/>
              <a:t>behavior</a:t>
            </a:r>
            <a:r>
              <a:rPr lang="en-GB" altLang="zh-CN" dirty="0"/>
              <a:t> related to UE specific TA estimation and the detailed </a:t>
            </a:r>
            <a:r>
              <a:rPr lang="en-GB" altLang="zh-CN" dirty="0" err="1"/>
              <a:t>behavior</a:t>
            </a:r>
            <a:r>
              <a:rPr lang="en-GB" altLang="zh-CN" dirty="0"/>
              <a:t> is FFS</a:t>
            </a:r>
          </a:p>
          <a:p>
            <a:pPr marL="976313" lvl="3" indent="-342900">
              <a:buFont typeface="Wingdings" panose="05000000000000000000" pitchFamily="2" charset="2"/>
              <a:buChar char="l"/>
            </a:pPr>
            <a:endParaRPr lang="en-GB" altLang="zh-CN" dirty="0"/>
          </a:p>
          <a:p>
            <a:pPr marL="228600" lvl="2">
              <a:spcBef>
                <a:spcPts val="1000"/>
              </a:spcBef>
            </a:pPr>
            <a:r>
              <a:rPr lang="en-GB" altLang="zh-CN" sz="2800" dirty="0"/>
              <a:t>FFS on the update periodicity of UE specific TA value</a:t>
            </a:r>
            <a:endParaRPr lang="zh-CN" altLang="zh-CN" sz="2800" dirty="0"/>
          </a:p>
        </p:txBody>
      </p:sp>
    </p:spTree>
    <p:extLst>
      <p:ext uri="{BB962C8B-B14F-4D97-AF65-F5344CB8AC3E}">
        <p14:creationId xmlns:p14="http://schemas.microsoft.com/office/powerpoint/2010/main" val="2755732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WF on timing requirement</a:t>
            </a:r>
            <a:endParaRPr lang="zh-CN" altLang="en-US" dirty="0"/>
          </a:p>
        </p:txBody>
      </p:sp>
      <p:sp>
        <p:nvSpPr>
          <p:cNvPr id="3" name="内容占位符 2"/>
          <p:cNvSpPr>
            <a:spLocks noGrp="1"/>
          </p:cNvSpPr>
          <p:nvPr>
            <p:ph idx="1"/>
          </p:nvPr>
        </p:nvSpPr>
        <p:spPr>
          <a:xfrm>
            <a:off x="838200" y="1825624"/>
            <a:ext cx="10515600" cy="4628269"/>
          </a:xfrm>
        </p:spPr>
        <p:txBody>
          <a:bodyPr>
            <a:normAutofit fontScale="70000" lnSpcReduction="20000"/>
          </a:bodyPr>
          <a:lstStyle/>
          <a:p>
            <a:r>
              <a:rPr lang="en-US" altLang="zh-CN" dirty="0"/>
              <a:t>UE initial transmit timing error (Te)</a:t>
            </a:r>
          </a:p>
          <a:p>
            <a:pPr lvl="1"/>
            <a:r>
              <a:rPr lang="en-US" altLang="zh-CN" dirty="0"/>
              <a:t>Te requirement in NTN is consist of:</a:t>
            </a:r>
          </a:p>
          <a:p>
            <a:pPr lvl="2"/>
            <a:r>
              <a:rPr lang="en-GB" altLang="zh-CN" strike="sngStrike" dirty="0"/>
              <a:t>The existing Te requirements defined in TS 38.133 Table 7.1.2-1</a:t>
            </a:r>
            <a:r>
              <a:rPr lang="en-US" altLang="zh-CN" dirty="0"/>
              <a:t>, </a:t>
            </a:r>
            <a:r>
              <a:rPr lang="en-US" altLang="zh-CN" dirty="0">
                <a:solidFill>
                  <a:srgbClr val="FF0000"/>
                </a:solidFill>
              </a:rPr>
              <a:t>Same types of errors as terrestrial UE e.g. DL timing estimation accuracy and UL timing setting accuracy. </a:t>
            </a:r>
            <a:r>
              <a:rPr lang="en-US" altLang="zh-CN" dirty="0"/>
              <a:t>and;</a:t>
            </a:r>
          </a:p>
          <a:p>
            <a:pPr lvl="2"/>
            <a:r>
              <a:rPr lang="en-US" altLang="zh-CN" dirty="0"/>
              <a:t>UE specific estimation accuracy;</a:t>
            </a:r>
          </a:p>
          <a:p>
            <a:pPr lvl="1"/>
            <a:r>
              <a:rPr lang="en-GB" altLang="zh-CN" dirty="0"/>
              <a:t>FFS on whether and how much different relaxations are required for different sets of SCS of SSB and SCS of uplink signals</a:t>
            </a:r>
          </a:p>
          <a:p>
            <a:pPr lvl="1"/>
            <a:r>
              <a:rPr lang="en-US" altLang="zh-CN" dirty="0">
                <a:solidFill>
                  <a:srgbClr val="FF0000"/>
                </a:solidFill>
              </a:rPr>
              <a:t>It is the total NTN UE </a:t>
            </a:r>
            <a:r>
              <a:rPr lang="en-US" altLang="zh-CN" dirty="0" err="1">
                <a:solidFill>
                  <a:srgbClr val="FF0000"/>
                </a:solidFill>
              </a:rPr>
              <a:t>Te</a:t>
            </a:r>
            <a:r>
              <a:rPr lang="en-US" altLang="zh-CN">
                <a:solidFill>
                  <a:srgbClr val="FF0000"/>
                </a:solidFill>
              </a:rPr>
              <a:t> error that decides UL performance, no matter the source of inaccuracy.</a:t>
            </a:r>
            <a:endParaRPr lang="en-US" altLang="zh-CN" dirty="0"/>
          </a:p>
          <a:p>
            <a:r>
              <a:rPr lang="en-US" altLang="zh-CN" dirty="0" err="1"/>
              <a:t>N_TA_offset</a:t>
            </a:r>
            <a:endParaRPr lang="en-US" altLang="zh-CN" dirty="0"/>
          </a:p>
          <a:p>
            <a:pPr lvl="1"/>
            <a:r>
              <a:rPr lang="en-GB" altLang="zh-CN" dirty="0"/>
              <a:t>The existing N_TA offset value defined in Table 7.1.2-2 in TS38.133 can be reused in NTN</a:t>
            </a:r>
            <a:endParaRPr lang="en-US" altLang="zh-CN" dirty="0"/>
          </a:p>
          <a:p>
            <a:r>
              <a:rPr lang="en-US" altLang="zh-CN" dirty="0"/>
              <a:t>Gradual timing adjustment </a:t>
            </a:r>
          </a:p>
          <a:p>
            <a:pPr lvl="1"/>
            <a:r>
              <a:rPr lang="en-GB" altLang="zh-CN" dirty="0"/>
              <a:t>Define new gradual timing adjustment requirements for NTN UE </a:t>
            </a:r>
          </a:p>
          <a:p>
            <a:pPr lvl="2"/>
            <a:r>
              <a:rPr lang="en-US" altLang="zh-CN" dirty="0"/>
              <a:t>FFS whether and how to count the maximum delay variation; </a:t>
            </a:r>
          </a:p>
          <a:p>
            <a:pPr lvl="3"/>
            <a:r>
              <a:rPr lang="en-US" altLang="zh-CN" dirty="0"/>
              <a:t>Note: In TR38.821, </a:t>
            </a:r>
            <a:r>
              <a:rPr lang="en-GB" altLang="zh-CN" dirty="0"/>
              <a:t>the delay variation measures how fast the round trip delay (function of UE-satellite-NTN gateway distance) varies over time when the satellite moves towards/away from the UE. </a:t>
            </a:r>
          </a:p>
          <a:p>
            <a:pPr lvl="2"/>
            <a:r>
              <a:rPr lang="en-GB" altLang="zh-CN" dirty="0"/>
              <a:t>FFS: whether define different requirements for different NTN topologies in terms of, e.g. GEO, MEO, LEO, HAPS, HIBS, altitude, elevation angles for feeder/service links, UE speed, </a:t>
            </a:r>
            <a:r>
              <a:rPr lang="en-GB" altLang="zh-CN" dirty="0" err="1"/>
              <a:t>etc</a:t>
            </a:r>
            <a:r>
              <a:rPr lang="en-GB" altLang="zh-CN" dirty="0"/>
              <a:t>;</a:t>
            </a:r>
          </a:p>
          <a:p>
            <a:pPr marL="228600" lvl="2">
              <a:spcBef>
                <a:spcPts val="1000"/>
              </a:spcBef>
            </a:pPr>
            <a:r>
              <a:rPr lang="en-GB" altLang="zh-CN" sz="2800" dirty="0"/>
              <a:t>One shot timing adjustment</a:t>
            </a:r>
          </a:p>
          <a:p>
            <a:pPr marL="685800" lvl="3">
              <a:spcBef>
                <a:spcPts val="1000"/>
              </a:spcBef>
            </a:pPr>
            <a:r>
              <a:rPr lang="en-GB" altLang="zh-CN" sz="2600" dirty="0"/>
              <a:t>Not introduce one shot timing adjustment requirement for NTN UE</a:t>
            </a:r>
            <a:endParaRPr lang="zh-CN" altLang="en-US" sz="2600" dirty="0"/>
          </a:p>
        </p:txBody>
      </p:sp>
    </p:spTree>
    <p:extLst>
      <p:ext uri="{BB962C8B-B14F-4D97-AF65-F5344CB8AC3E}">
        <p14:creationId xmlns:p14="http://schemas.microsoft.com/office/powerpoint/2010/main" val="11198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WF on TA adjustment accuracy requirement</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a:t>In </a:t>
            </a:r>
            <a:r>
              <a:rPr lang="en-US" altLang="zh-CN" dirty="0" err="1"/>
              <a:t>RRC_idle</a:t>
            </a:r>
            <a:r>
              <a:rPr lang="en-US" altLang="zh-CN" dirty="0"/>
              <a:t> mode</a:t>
            </a:r>
          </a:p>
          <a:p>
            <a:pPr lvl="1"/>
            <a:r>
              <a:rPr lang="en-US" altLang="zh-CN" dirty="0">
                <a:solidFill>
                  <a:srgbClr val="FF0000"/>
                </a:solidFill>
              </a:rPr>
              <a:t>FFS whether </a:t>
            </a:r>
            <a:r>
              <a:rPr lang="en-US" altLang="zh-CN" dirty="0"/>
              <a:t>define TA adjustment accuracy requirement;</a:t>
            </a:r>
          </a:p>
          <a:p>
            <a:pPr marL="228600" lvl="1">
              <a:spcBef>
                <a:spcPts val="1000"/>
              </a:spcBef>
            </a:pPr>
            <a:r>
              <a:rPr lang="en-US" altLang="zh-CN" sz="2800" dirty="0"/>
              <a:t>In RRC_CONNECTED mode </a:t>
            </a:r>
          </a:p>
          <a:p>
            <a:pPr marL="685800" lvl="2">
              <a:spcBef>
                <a:spcPts val="1000"/>
              </a:spcBef>
            </a:pPr>
            <a:r>
              <a:rPr lang="en-US" altLang="zh-CN" sz="2400" dirty="0"/>
              <a:t>Option 1: </a:t>
            </a:r>
            <a:r>
              <a:rPr lang="en-GB" altLang="zh-CN" sz="2400" dirty="0"/>
              <a:t>Reuse the existing TA adjustment accuracy requirement defined in TS 38.133 with considering of UL timing quantization accuracy.</a:t>
            </a:r>
          </a:p>
          <a:p>
            <a:pPr marL="685800" lvl="2">
              <a:spcBef>
                <a:spcPts val="1000"/>
              </a:spcBef>
            </a:pPr>
            <a:r>
              <a:rPr lang="en-GB" altLang="zh-CN" sz="2400" dirty="0"/>
              <a:t>Option 2: FFS on whether relax the TA adjustment accuracy requirement.</a:t>
            </a:r>
          </a:p>
          <a:p>
            <a:pPr marL="1143000" lvl="3">
              <a:spcBef>
                <a:spcPts val="1000"/>
              </a:spcBef>
            </a:pPr>
            <a:r>
              <a:rPr lang="en-GB" altLang="zh-CN" sz="2200" dirty="0"/>
              <a:t>FFS on UE position and satellite position estimation error;</a:t>
            </a:r>
          </a:p>
          <a:p>
            <a:pPr marL="1143000" lvl="3">
              <a:spcBef>
                <a:spcPts val="1000"/>
              </a:spcBef>
            </a:pPr>
            <a:r>
              <a:rPr lang="en-GB" altLang="zh-CN" sz="2200" dirty="0"/>
              <a:t>FFS on propagation delay change from a slot when UE received timing advance command to a slot when the indicated TA.</a:t>
            </a:r>
          </a:p>
          <a:p>
            <a:pPr marL="685800" lvl="2">
              <a:lnSpc>
                <a:spcPct val="100000"/>
              </a:lnSpc>
              <a:spcBef>
                <a:spcPts val="1000"/>
              </a:spcBef>
            </a:pPr>
            <a:r>
              <a:rPr lang="en-GB" altLang="zh-CN" sz="2400" strike="sngStrike" dirty="0"/>
              <a:t>TA adjustment accuracy should scale inversely proportional to SCS (and in current specification it is ±1/4 TA-step (at SCS = 15 kHz)).</a:t>
            </a:r>
            <a:endParaRPr lang="zh-CN" altLang="en-US" sz="2400" strike="sngStrike" dirty="0"/>
          </a:p>
        </p:txBody>
      </p:sp>
    </p:spTree>
    <p:extLst>
      <p:ext uri="{BB962C8B-B14F-4D97-AF65-F5344CB8AC3E}">
        <p14:creationId xmlns:p14="http://schemas.microsoft.com/office/powerpoint/2010/main" val="238262853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TotalTime>
  <Words>436</Words>
  <Application>Microsoft Office PowerPoint</Application>
  <PresentationFormat>Widescreen</PresentationFormat>
  <Paragraphs>34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等线</vt:lpstr>
      <vt:lpstr>等线 Light</vt:lpstr>
      <vt:lpstr>Arial</vt:lpstr>
      <vt:lpstr>Wingdings</vt:lpstr>
      <vt:lpstr>Office 主题​​</vt:lpstr>
      <vt:lpstr>WF on timing requirements for NR NTN</vt:lpstr>
      <vt:lpstr>WF on UE specific TA estimation error</vt:lpstr>
      <vt:lpstr>WF on timing requirement</vt:lpstr>
      <vt:lpstr>WF on TA adjustment accuracy requirement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timing requirements for NR NTN</dc:title>
  <dc:creator>Xiaomi</dc:creator>
  <cp:lastModifiedBy>Magnus Larsson</cp:lastModifiedBy>
  <cp:revision>11</cp:revision>
  <dcterms:created xsi:type="dcterms:W3CDTF">2021-04-15T07:51:41Z</dcterms:created>
  <dcterms:modified xsi:type="dcterms:W3CDTF">2021-04-16T10:11:48Z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1618471780</vt:lpwstr>
  </property>
</Properties>
</file>