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1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C170-821B-40CB-9806-B987DF6FC446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4888-FFD6-4499-ACAB-2FB7FE0A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68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C170-821B-40CB-9806-B987DF6FC446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4888-FFD6-4499-ACAB-2FB7FE0A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909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C170-821B-40CB-9806-B987DF6FC446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4888-FFD6-4499-ACAB-2FB7FE0A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466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C170-821B-40CB-9806-B987DF6FC446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4888-FFD6-4499-ACAB-2FB7FE0A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60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C170-821B-40CB-9806-B987DF6FC446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4888-FFD6-4499-ACAB-2FB7FE0A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3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C170-821B-40CB-9806-B987DF6FC446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4888-FFD6-4499-ACAB-2FB7FE0A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56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C170-821B-40CB-9806-B987DF6FC446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4888-FFD6-4499-ACAB-2FB7FE0A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642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C170-821B-40CB-9806-B987DF6FC446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4888-FFD6-4499-ACAB-2FB7FE0A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993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C170-821B-40CB-9806-B987DF6FC446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4888-FFD6-4499-ACAB-2FB7FE0A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141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C170-821B-40CB-9806-B987DF6FC446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4888-FFD6-4499-ACAB-2FB7FE0A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07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C170-821B-40CB-9806-B987DF6FC446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4888-FFD6-4499-ACAB-2FB7FE0A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407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DC170-821B-40CB-9806-B987DF6FC446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34888-FFD6-4499-ACAB-2FB7FE0A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85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WF on BS RF requirements for R17 NB-</a:t>
            </a:r>
            <a:r>
              <a:rPr lang="en-GB" dirty="0" err="1" smtClean="0"/>
              <a:t>IoT</a:t>
            </a:r>
            <a:r>
              <a:rPr lang="en-GB" dirty="0" smtClean="0"/>
              <a:t> 16QAM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Huawei, </a:t>
            </a:r>
            <a:r>
              <a:rPr lang="en-GB" dirty="0" err="1" smtClean="0"/>
              <a:t>HiSilicon</a:t>
            </a:r>
            <a:r>
              <a:rPr lang="en-GB" dirty="0" smtClean="0"/>
              <a:t>, [Nokia, Ericsson]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98474" y="128166"/>
            <a:ext cx="48387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sv-SE" b="1" dirty="0">
                <a:cs typeface="Arial" panose="020B0604020202020204" pitchFamily="34" charset="0"/>
              </a:rPr>
              <a:t>3GPP TSG-RAN WG4 Meeting </a:t>
            </a:r>
            <a:r>
              <a:rPr lang="en-GB" altLang="sv-SE" b="1" dirty="0" smtClean="0">
                <a:cs typeface="Arial" panose="020B0604020202020204" pitchFamily="34" charset="0"/>
              </a:rPr>
              <a:t>#98-bis-e</a:t>
            </a:r>
            <a:endParaRPr lang="en-GB" altLang="sv-SE" b="1" dirty="0">
              <a:cs typeface="Arial" panose="020B0604020202020204" pitchFamily="34" charset="0"/>
            </a:endParaRPr>
          </a:p>
          <a:p>
            <a:r>
              <a:rPr lang="en-GB" b="1" dirty="0"/>
              <a:t>Electronic Meeting, 12 – 20 April 2021</a:t>
            </a:r>
          </a:p>
          <a:p>
            <a:r>
              <a:rPr lang="en-US" b="1" dirty="0"/>
              <a:t>Agenda Item:	</a:t>
            </a:r>
            <a:r>
              <a:rPr lang="en-GB" b="1" dirty="0"/>
              <a:t>10.9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0668000" y="220499"/>
            <a:ext cx="1276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sv-SE" b="1" dirty="0">
                <a:cs typeface="Arial" panose="020B0604020202020204" pitchFamily="34" charset="0"/>
              </a:rPr>
              <a:t>R4-210xxxx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79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 support DL 16QAM is part of the R17 NB-</a:t>
            </a:r>
            <a:r>
              <a:rPr lang="en-GB" dirty="0" err="1" smtClean="0"/>
              <a:t>IoT</a:t>
            </a:r>
            <a:r>
              <a:rPr lang="en-GB" dirty="0" smtClean="0"/>
              <a:t> enhancement WI. The discussion on the impact to BS RF requirements has been initiated in this meeting.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References:</a:t>
            </a:r>
          </a:p>
          <a:p>
            <a:pPr marL="971550" lvl="1" indent="-514350">
              <a:buAutoNum type="arabicPeriod"/>
            </a:pPr>
            <a:r>
              <a:rPr lang="en-GB" dirty="0" smtClean="0"/>
              <a:t>R4-2105220, </a:t>
            </a:r>
            <a:r>
              <a:rPr lang="en-GB" dirty="0"/>
              <a:t>Email discussion summary for [98-bis-e][147] Additional enhancements for NB-</a:t>
            </a:r>
            <a:r>
              <a:rPr lang="en-GB" dirty="0" err="1"/>
              <a:t>IoT</a:t>
            </a:r>
            <a:r>
              <a:rPr lang="en-GB" dirty="0"/>
              <a:t> and </a:t>
            </a:r>
            <a:r>
              <a:rPr lang="en-GB" dirty="0" smtClean="0"/>
              <a:t>LTE-MTC, Huawei</a:t>
            </a:r>
          </a:p>
          <a:p>
            <a:pPr marL="971550" lvl="1" indent="-514350">
              <a:buAutoNum type="arabicPeriod"/>
            </a:pPr>
            <a:r>
              <a:rPr lang="en-GB" dirty="0" smtClean="0"/>
              <a:t>R4-2104458, </a:t>
            </a:r>
            <a:r>
              <a:rPr lang="en-GB" dirty="0"/>
              <a:t>Proposals on BS RF requirements for support of 16QAM in </a:t>
            </a:r>
            <a:r>
              <a:rPr lang="en-GB" dirty="0" smtClean="0"/>
              <a:t>NB-</a:t>
            </a:r>
            <a:r>
              <a:rPr lang="en-GB" dirty="0" err="1" smtClean="0"/>
              <a:t>IoT</a:t>
            </a:r>
            <a:r>
              <a:rPr lang="en-GB" dirty="0" smtClean="0"/>
              <a:t>, </a:t>
            </a:r>
            <a:r>
              <a:rPr lang="en-GB" dirty="0"/>
              <a:t>Nokia, Nokia Shanghai </a:t>
            </a:r>
            <a:r>
              <a:rPr lang="en-GB" dirty="0" smtClean="0"/>
              <a:t>Bell</a:t>
            </a:r>
          </a:p>
          <a:p>
            <a:pPr marL="971550" lvl="1" indent="-514350">
              <a:buAutoNum type="arabicPeriod"/>
            </a:pPr>
            <a:r>
              <a:rPr lang="en-GB" dirty="0" smtClean="0"/>
              <a:t>R4-2107245, </a:t>
            </a:r>
            <a:r>
              <a:rPr lang="en-GB" dirty="0"/>
              <a:t>BS RF impact analysis on R17 </a:t>
            </a:r>
            <a:r>
              <a:rPr lang="en-GB" dirty="0" err="1" smtClean="0"/>
              <a:t>NB_IoT</a:t>
            </a:r>
            <a:r>
              <a:rPr lang="en-GB" dirty="0" smtClean="0"/>
              <a:t>, Ericsson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325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Way Forward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9572"/>
            <a:ext cx="10515600" cy="5045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The following issues have been identified: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NB-</a:t>
            </a:r>
            <a:r>
              <a:rPr lang="en-US" dirty="0" err="1"/>
              <a:t>IoT</a:t>
            </a:r>
            <a:r>
              <a:rPr lang="en-US" dirty="0"/>
              <a:t> RB power dynamic range for in-band or guard band operation or NB-</a:t>
            </a:r>
            <a:r>
              <a:rPr lang="en-US" dirty="0" err="1"/>
              <a:t>IoT</a:t>
            </a:r>
            <a:r>
              <a:rPr lang="en-US" dirty="0"/>
              <a:t> operation in NR </a:t>
            </a:r>
            <a:r>
              <a:rPr lang="en-US" dirty="0" smtClean="0"/>
              <a:t>in-band</a:t>
            </a:r>
          </a:p>
          <a:p>
            <a:pPr marL="457200" lvl="1" indent="0">
              <a:buNone/>
            </a:pPr>
            <a:r>
              <a:rPr lang="en-US" dirty="0" smtClean="0"/>
              <a:t>RAN4 will decide whether to use the same QPSK requirements for 16QAM.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EVM limit for 16QAM </a:t>
            </a:r>
            <a:r>
              <a:rPr lang="en-US" dirty="0" smtClean="0"/>
              <a:t>DL</a:t>
            </a:r>
          </a:p>
          <a:p>
            <a:pPr marL="457200" lvl="1" indent="0">
              <a:buNone/>
            </a:pPr>
            <a:r>
              <a:rPr lang="en-US" dirty="0" smtClean="0"/>
              <a:t>RAN4 will decide whether to define 12.5% as the limit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16QAM FRC for BS Rx </a:t>
            </a:r>
            <a:r>
              <a:rPr lang="en-US" dirty="0" smtClean="0"/>
              <a:t>Characteristics</a:t>
            </a:r>
          </a:p>
          <a:p>
            <a:pPr marL="457200" lvl="1" indent="0">
              <a:buNone/>
            </a:pPr>
            <a:r>
              <a:rPr lang="en-GB" dirty="0" smtClean="0"/>
              <a:t>RAN4 will decide whether new 16QAM FRC is needed for NB-</a:t>
            </a:r>
            <a:r>
              <a:rPr lang="en-GB" dirty="0" err="1" smtClean="0"/>
              <a:t>IoT</a:t>
            </a:r>
            <a:r>
              <a:rPr lang="en-GB" dirty="0" smtClean="0"/>
              <a:t> BS RF tests. If needed, specify the parameters for the channel configuration.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236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204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WF on BS RF requirements for R17 NB-IoT 16QAM</vt:lpstr>
      <vt:lpstr>Background</vt:lpstr>
      <vt:lpstr>Way Forward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BS RF requirements for R17 NB-IoT 16QAM</dc:title>
  <dc:creator>jinwang (A)</dc:creator>
  <cp:lastModifiedBy>jinwang (A)</cp:lastModifiedBy>
  <cp:revision>8</cp:revision>
  <dcterms:created xsi:type="dcterms:W3CDTF">2021-04-15T09:17:18Z</dcterms:created>
  <dcterms:modified xsi:type="dcterms:W3CDTF">2021-04-15T13:19:15Z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1618217826</vt:lpwstr>
  </property>
</Properties>
</file>