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UE RF requirements for R17 NB-IoT 16QAM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10.9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UE RF requirements for R17 NB-IoT 16QAM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R4-2104651		MPR for NB-IoT 16-QAM				Nokia Corporation</a:t>
            </a:r>
          </a:p>
          <a:p>
            <a:pPr marL="0" indent="0">
              <a:buNone/>
            </a:pPr>
            <a:r>
              <a:rPr lang="en-GB" sz="1400" dirty="0"/>
              <a:t>[2]	R4-2107246		UE RF impact analysis on R17 </a:t>
            </a:r>
            <a:r>
              <a:rPr lang="en-GB" sz="1400" dirty="0" err="1"/>
              <a:t>NB_IoT</a:t>
            </a:r>
            <a:r>
              <a:rPr lang="en-GB" sz="1400" dirty="0"/>
              <a:t>			Ericsson</a:t>
            </a:r>
          </a:p>
          <a:p>
            <a:pPr marL="0" indent="0">
              <a:buNone/>
            </a:pPr>
            <a:r>
              <a:rPr lang="en-GB" sz="1400" dirty="0"/>
              <a:t>[3]	R4-2107258		MPR Simulation Assumptions for 16QAM NB-IoT Uplink	Huawei, </a:t>
            </a:r>
            <a:r>
              <a:rPr lang="en-GB" sz="1400" dirty="0" err="1"/>
              <a:t>HiSilicon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EVM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set the limit to 12.5%.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In-band Emission limit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hangingPunct="0"/>
            <a:r>
              <a:rPr lang="en-US" dirty="0"/>
              <a:t>RAN4 will decide whether to change the current IBE mask and include the EVM limit.</a:t>
            </a:r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</a:t>
            </a:r>
            <a:r>
              <a:rPr lang="en-US" dirty="0"/>
              <a:t>MPR simulation assumptions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Vertical Text Placeholder 2">
                <a:extLst>
                  <a:ext uri="{FF2B5EF4-FFF2-40B4-BE49-F238E27FC236}">
                    <a16:creationId xmlns:a16="http://schemas.microsoft.com/office/drawing/2014/main" id="{BD6F26DF-F135-48E5-9870-4E80817B5EE0}"/>
                  </a:ext>
                </a:extLst>
              </p:cNvPr>
              <p:cNvSpPr>
                <a:spLocks noGrp="1"/>
              </p:cNvSpPr>
              <p:nvPr>
                <p:ph type="body" orient="vert" idx="1"/>
              </p:nvPr>
            </p:nvSpPr>
            <p:spPr/>
            <p:txBody>
              <a:bodyPr vert="horz">
                <a:normAutofit fontScale="85000" lnSpcReduction="10000"/>
              </a:bodyPr>
              <a:lstStyle/>
              <a:p>
                <a:r>
                  <a:rPr lang="en-US" dirty="0"/>
                  <a:t>Agreements:</a:t>
                </a:r>
                <a:endParaRPr lang="en-GB" dirty="0"/>
              </a:p>
              <a:p>
                <a:pPr lvl="1"/>
                <a:r>
                  <a:rPr lang="en-GB" dirty="0"/>
                  <a:t>I/Q image: 25 dB, Carrier leakage: 25 </a:t>
                </a:r>
                <a:r>
                  <a:rPr lang="en-GB" dirty="0" err="1"/>
                  <a:t>dBc</a:t>
                </a:r>
                <a:r>
                  <a:rPr lang="en-GB" dirty="0"/>
                  <a:t>, CIM3: 60 dB</a:t>
                </a:r>
              </a:p>
              <a:p>
                <a:pPr lvl="1"/>
                <a:r>
                  <a:rPr lang="en-GB" dirty="0"/>
                  <a:t>PA calibration point: MPR=0 for single-tone (worst case among 3.75 kHz pi/2 BPSK and pi/4 QPSK, 15 kHz pi/2 BPSK and pi/4 QPSK)</a:t>
                </a:r>
              </a:p>
              <a:p>
                <a:pPr lvl="1"/>
                <a:r>
                  <a:rPr lang="en-GB" dirty="0"/>
                  <a:t>Whether to include EVM limit: Yes. Companies should declare which option(s) below is(are) used</a:t>
                </a:r>
              </a:p>
              <a:p>
                <a:pPr lvl="2"/>
                <a:r>
                  <a:rPr lang="en-GB" dirty="0"/>
                  <a:t>Option 1: 12.5%.</a:t>
                </a:r>
              </a:p>
              <a:p>
                <a:pPr lvl="2"/>
                <a:r>
                  <a:rPr lang="en-GB" dirty="0"/>
                  <a:t>Option 2: Other values which should be clearly stated.</a:t>
                </a:r>
              </a:p>
              <a:p>
                <a:pPr lvl="1"/>
                <a:r>
                  <a:rPr lang="en-GB" dirty="0"/>
                  <a:t>Whether to include IBE mask: Yes. Companies should declare which option(s) below is(are) used </a:t>
                </a:r>
              </a:p>
              <a:p>
                <a:pPr lvl="2"/>
                <a:r>
                  <a:rPr lang="en-US" dirty="0"/>
                  <a:t>Option 1: Use the existing NB-IoT IBE mask (=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20 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.175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𝑡𝑜𝑛𝑒</m:t>
                                </m:r>
                              </m:sub>
                            </m:sSub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/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𝐶𝑡𝑜𝑛𝑒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</a:p>
              <a:p>
                <a:pPr lvl="2"/>
                <a:r>
                  <a:rPr lang="en-US" dirty="0"/>
                  <a:t>Option 2: Include the EVM limit in the IBE mask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20 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𝐴𝑀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−3−5 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𝑡𝑜𝑛𝑒</m:t>
                                </m:r>
                              </m:sub>
                            </m:sSub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/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𝐶𝑡𝑜𝑛𝑒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  <a:endParaRPr lang="en-GB" dirty="0"/>
              </a:p>
              <a:p>
                <a:pPr lvl="1"/>
                <a:r>
                  <a:rPr lang="en-GB" dirty="0"/>
                  <a:t>Whether to include 12-tone: Yes. Simulate allocations of 3, 6, and 12 tones.</a:t>
                </a:r>
              </a:p>
              <a:p>
                <a:pPr lvl="1"/>
                <a:r>
                  <a:rPr lang="en-GB" dirty="0"/>
                  <a:t>Power classes to be considered: 3, 5</a:t>
                </a:r>
              </a:p>
              <a:p>
                <a:pPr lvl="2"/>
                <a:r>
                  <a:rPr lang="en-GB" dirty="0"/>
                  <a:t>Power class 6 is optional for simulation results in RAN4#99-e.</a:t>
                </a:r>
              </a:p>
            </p:txBody>
          </p:sp>
        </mc:Choice>
        <mc:Fallback>
          <p:sp>
            <p:nvSpPr>
              <p:cNvPr id="3" name="Vertical Text Placeholder 2">
                <a:extLst>
                  <a:ext uri="{FF2B5EF4-FFF2-40B4-BE49-F238E27FC236}">
                    <a16:creationId xmlns:a16="http://schemas.microsoft.com/office/drawing/2014/main" id="{BD6F26DF-F135-48E5-9870-4E80817B5E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orient="vert" idx="1"/>
              </p:nvPr>
            </p:nvSpPr>
            <p:spPr>
              <a:blipFill>
                <a:blip r:embed="rId2"/>
                <a:stretch>
                  <a:fillRect l="-812" t="-2661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364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WF on UE RF requirements for R17 NB-IoT 16QAM</vt:lpstr>
      <vt:lpstr>Background</vt:lpstr>
      <vt:lpstr>Way forward on EVM limit</vt:lpstr>
      <vt:lpstr>Way forward on In-band Emission limit</vt:lpstr>
      <vt:lpstr>Way forward on MPR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382</cp:revision>
  <dcterms:created xsi:type="dcterms:W3CDTF">2016-11-16T01:29:09Z</dcterms:created>
  <dcterms:modified xsi:type="dcterms:W3CDTF">2021-04-19T13:26:29Z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