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48" r:id="rId1"/>
  </p:sldMasterIdLst>
  <p:sldIdLst>
    <p:sldId id="256" r:id="rId2"/>
    <p:sldId id="265" r:id="rId3"/>
    <p:sldId id="266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7" autoAdjust="0"/>
    <p:restoredTop sz="94660"/>
  </p:normalViewPr>
  <p:slideViewPr>
    <p:cSldViewPr snapToGrid="0">
      <p:cViewPr varScale="1">
        <p:scale>
          <a:sx n="55" d="100"/>
          <a:sy n="55" d="100"/>
        </p:scale>
        <p:origin x="-134" y="-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D9197520-E942-409D-82B8-2A11AF90A6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="" xmlns:a16="http://schemas.microsoft.com/office/drawing/2014/main" id="{C1A94A16-34E3-4905-AE72-0DA787E070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30CDF29D-21C6-4F96-92A7-D264BE097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8F47475C-AC37-480B-B628-889EF0494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73E27CAF-88DC-4851-925C-5C2AFE9CC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73636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FE4D2B6B-AF8B-4E32-861E-EEE8B100B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E4597966-7B9B-4A2F-BCB2-CEFF1A86D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0CC5B7B4-6B73-4E74-B05D-554C58E39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D20FFBA4-ED16-4301-A160-4E910A4AB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29DD7BBD-3169-4265-AF45-6757BEDA5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975825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="" xmlns:a16="http://schemas.microsoft.com/office/drawing/2014/main" id="{3E06FF6C-B070-4222-8E38-44B865148F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EF1F5774-BE63-41B5-8E3E-29B3BD29B9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B30D0B0D-50F7-4C1C-B94B-5E0482039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723F6FF7-C413-43B8-93AE-866230E61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7C55F147-BF9B-42E7-B4E1-0C9B19030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897008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2F983590-9A6D-4A77-9AC8-D9B8EFFBF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E8858C25-6AB8-4AAE-B747-B18EDFAB1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1E841A1A-C017-4661-8790-196D0CF74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B713A952-76DD-48F3-9B17-34079960E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82A34B90-9C77-47CE-90E1-2D380D943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53806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8B07A8F0-FF9D-4E4C-AAED-FB9302EE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14BCCAC6-96D7-4443-AE4F-95DF37AA6C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19AA429F-70F7-4E95-8565-DBC8B4397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7C644DD9-6DF2-4CE3-9AE8-06BC57616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D6C97E49-3F4F-407B-9666-C0DC0EA4E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821563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31E92407-2A44-4ECC-9A09-CFB6861C9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ADAEAD94-0F3C-40A7-84CC-37EA696576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10280E61-A7E7-41D3-95AC-0629175BD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50FBA2C9-FF0D-4E89-9C74-70DDC599A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2BB12BE8-54EA-424F-81E0-22E487CDB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6A9A6CAE-796F-48C6-82D9-32E759312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547845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439D8FCA-BAD2-4E41-84D1-ED6F2E413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F1C911AE-8A98-483D-933F-FF385C7A19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FAC34C01-21EA-4BE9-83A0-AB76E5638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="" xmlns:a16="http://schemas.microsoft.com/office/drawing/2014/main" id="{BC612AF8-701C-4371-8293-CF0F8E0B84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="" xmlns:a16="http://schemas.microsoft.com/office/drawing/2014/main" id="{8378A6D4-AD45-4479-954D-281D289FA5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="" xmlns:a16="http://schemas.microsoft.com/office/drawing/2014/main" id="{77BF8FF6-0018-4990-B939-9A3497A7F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2021/4/15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="" xmlns:a16="http://schemas.microsoft.com/office/drawing/2014/main" id="{BDF82550-4105-4912-9F42-B4C29335E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="" xmlns:a16="http://schemas.microsoft.com/office/drawing/2014/main" id="{322415B9-DBE6-4C25-89D3-838257972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828023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C1B25A8B-2D84-44FD-BC57-A59411B16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="" xmlns:a16="http://schemas.microsoft.com/office/drawing/2014/main" id="{188A9F51-3D2C-46EE-868D-3FC8A8B62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2021/4/15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="" xmlns:a16="http://schemas.microsoft.com/office/drawing/2014/main" id="{A52038FE-7BCD-4DB8-B4C2-B7CA5D5C5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="" xmlns:a16="http://schemas.microsoft.com/office/drawing/2014/main" id="{4A2B9195-D73D-4A3F-AB77-349694B01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639210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="" xmlns:a16="http://schemas.microsoft.com/office/drawing/2014/main" id="{BF7BE302-AE4C-4016-9D7C-9B2942C50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2021/4/15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1367E6A1-6569-4208-9E79-70BF6BEE9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FBE081EC-CC88-4426-8B6D-4D5F50782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572911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A4A917C2-71AD-4F41-8DDC-22C70302D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19AFB439-41DA-4F58-9A2D-493FC43E3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147CA3A1-6454-47DE-887A-4A8F558A7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7DFBEEE6-6D66-4765-9A29-536D98985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F0C63031-563F-4229-B535-F8F651346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BAE77334-1C6E-48B2-8D9A-4C06BFDF9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50196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45539806-CF01-455C-8963-618C2BA33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="" xmlns:a16="http://schemas.microsoft.com/office/drawing/2014/main" id="{00EE8FDC-BEE6-4FDA-B71F-DE6BDB11BB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D8EB92D4-C803-4660-BB57-A067766A14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7491AAE8-0DF3-4450-9043-106585041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B01FD334-2E48-4A18-BA42-5D4F1F720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27DCC18F-2808-46BF-9F16-2E30DD041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84890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="" xmlns:a16="http://schemas.microsoft.com/office/drawing/2014/main" id="{F9E6ED64-60CA-482C-B3D3-822167E79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548F4DDF-0F2A-47A5-BE2E-ABD7C27AA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E3D33021-0BBC-4301-A3E5-260B942153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D1DE4-1554-428A-9732-43F3EA25A624}" type="datetimeFigureOut">
              <a:rPr kumimoji="1" lang="ja-JP" altLang="en-US" smtClean="0"/>
              <a:pPr/>
              <a:t>2021/4/15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CA607899-A6CE-4445-B505-CB88F8E9D8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28DEB9F8-87CB-4715-9F59-2AE7285E97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548919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AFEBDBF9-3F0D-4EF2-98E8-98D09AB903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952299" cy="2387600"/>
          </a:xfrm>
        </p:spPr>
        <p:txBody>
          <a:bodyPr>
            <a:normAutofit/>
          </a:bodyPr>
          <a:lstStyle/>
          <a:p>
            <a:r>
              <a:rPr lang="en-US" altLang="ja-JP" dirty="0"/>
              <a:t>WF on </a:t>
            </a:r>
            <a:r>
              <a:rPr lang="en-US" altLang="ja-JP" dirty="0" smtClean="0"/>
              <a:t>PC2 n34 and n39 for NR</a:t>
            </a:r>
            <a:endParaRPr kumimoji="1"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="" xmlns:a16="http://schemas.microsoft.com/office/drawing/2014/main" id="{BE3FE237-F2E7-4AE6-8091-BE383EA363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kumimoji="1" lang="en-US" altLang="ja-JP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kumimoji="1" lang="en-US" altLang="ja-JP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Moderator </a:t>
            </a:r>
            <a:r>
              <a:rPr kumimoji="1" lang="en-US" altLang="ja-JP" sz="32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altLang="ja-JP" sz="3200" dirty="0"/>
              <a:t>CMCC</a:t>
            </a:r>
            <a:r>
              <a:rPr kumimoji="1" lang="en-US" altLang="ja-JP" sz="32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kumimoji="1" lang="ja-JP" alt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DFD2372-F3D5-4A79-80CE-2B028376EA52}"/>
              </a:ext>
            </a:extLst>
          </p:cNvPr>
          <p:cNvSpPr txBox="1"/>
          <p:nvPr/>
        </p:nvSpPr>
        <p:spPr>
          <a:xfrm>
            <a:off x="86864" y="0"/>
            <a:ext cx="12105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b="1" dirty="0" smtClean="0"/>
              <a:t>3GPP TSG-RAN WG4 Meeting # 98-bis-e                                                                       R4-210XXXX</a:t>
            </a:r>
            <a:endParaRPr lang="zh-CN" altLang="zh-CN" b="1" dirty="0" smtClean="0"/>
          </a:p>
          <a:p>
            <a:r>
              <a:rPr lang="en-GB" altLang="zh-CN" b="1" dirty="0" smtClean="0"/>
              <a:t>Electronic Meeting, Apr. 12-20, 2021</a:t>
            </a:r>
            <a:endParaRPr lang="zh-CN" altLang="zh-CN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2537133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452D7A14-8124-49EA-9FC6-9664C7B08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327" y="939342"/>
            <a:ext cx="10954473" cy="4843623"/>
          </a:xfrm>
        </p:spPr>
        <p:txBody>
          <a:bodyPr>
            <a:noAutofit/>
          </a:bodyPr>
          <a:lstStyle/>
          <a:p>
            <a:r>
              <a:rPr lang="en-GB" altLang="zh-CN" b="1" u="sng" dirty="0" smtClean="0"/>
              <a:t>Issue 1-1-1: UE MOP and </a:t>
            </a:r>
            <a:r>
              <a:rPr lang="en-GB" altLang="zh-CN" b="1" u="sng" dirty="0" err="1" smtClean="0"/>
              <a:t>Tx</a:t>
            </a:r>
            <a:r>
              <a:rPr lang="en-GB" altLang="zh-CN" b="1" u="sng" dirty="0" smtClean="0"/>
              <a:t> power tolerance for n34 of Power class 2</a:t>
            </a:r>
            <a:endParaRPr lang="zh-CN" altLang="zh-CN" dirty="0" smtClean="0"/>
          </a:p>
          <a:p>
            <a:pPr lvl="0">
              <a:buNone/>
            </a:pPr>
            <a:r>
              <a:rPr lang="en-GB" altLang="zh-CN" dirty="0" smtClean="0"/>
              <a:t>   Proposals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Option1: The MOP and Tolerance for single antenna port are to be specified as 26dBm ±2 dB for band n34 of power class 2, and The MOP and Tolerance for UL MIMO are to be specified as 26dBm +2/-3 dB for n34 of power class 2.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 Option2: The power tolerance for PC2 for n34 is +2/-3. Regardless of single antenna port or UL MIMO case.</a:t>
            </a:r>
            <a:endParaRPr lang="zh-CN" altLang="zh-CN" dirty="0" smtClean="0"/>
          </a:p>
          <a:p>
            <a:r>
              <a:rPr lang="en-GB" altLang="zh-CN" b="1" u="sng" dirty="0" smtClean="0"/>
              <a:t>Issue 1-1-2: MPR and A-MPR</a:t>
            </a:r>
            <a:endParaRPr lang="zh-CN" altLang="zh-CN" dirty="0" smtClean="0"/>
          </a:p>
          <a:p>
            <a:pPr lvl="0">
              <a:buNone/>
            </a:pPr>
            <a:r>
              <a:rPr lang="en-GB" altLang="zh-CN" dirty="0" smtClean="0"/>
              <a:t>   Agreement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No changes to PC2 MPR and A-MPR requirements for n34.</a:t>
            </a:r>
            <a:endParaRPr lang="zh-CN" altLang="zh-CN" dirty="0" smtClean="0"/>
          </a:p>
          <a:p>
            <a:r>
              <a:rPr lang="en-GB" altLang="zh-CN" b="1" u="sng" dirty="0" smtClean="0"/>
              <a:t>Issue 1-1-3: Release independent issue</a:t>
            </a:r>
            <a:endParaRPr lang="zh-CN" altLang="zh-CN" dirty="0" smtClean="0"/>
          </a:p>
          <a:p>
            <a:pPr lvl="0">
              <a:buNone/>
            </a:pPr>
            <a:r>
              <a:rPr lang="en-GB" altLang="zh-CN" dirty="0" smtClean="0"/>
              <a:t>  Agreement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The n34 power class 2 can be supported form Rel-15 by release independent manner.</a:t>
            </a:r>
            <a:endParaRPr lang="zh-CN" altLang="zh-CN" dirty="0" smtClean="0"/>
          </a:p>
          <a:p>
            <a:pPr>
              <a:buNone/>
            </a:pPr>
            <a:endParaRPr lang="en-US" altLang="ja-JP" sz="9600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3722775" y="90232"/>
            <a:ext cx="4587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latin typeface="Calibri" pitchFamily="34" charset="0"/>
                <a:cs typeface="Calibri" pitchFamily="34" charset="0"/>
              </a:rPr>
              <a:t>WF on PC2 n34</a:t>
            </a:r>
            <a:endParaRPr lang="zh-CN" altLang="zh-CN" sz="4000" b="1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8661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452D7A14-8124-49EA-9FC6-9664C7B08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816" y="621018"/>
            <a:ext cx="10954473" cy="5820300"/>
          </a:xfrm>
        </p:spPr>
        <p:txBody>
          <a:bodyPr>
            <a:noAutofit/>
          </a:bodyPr>
          <a:lstStyle/>
          <a:p>
            <a:r>
              <a:rPr lang="en-GB" altLang="zh-CN" b="1" u="sng" dirty="0" smtClean="0"/>
              <a:t>Issue 2-1-1: UE MOP and </a:t>
            </a:r>
            <a:r>
              <a:rPr lang="en-GB" altLang="zh-CN" b="1" u="sng" dirty="0" err="1" smtClean="0"/>
              <a:t>Tx</a:t>
            </a:r>
            <a:r>
              <a:rPr lang="en-GB" altLang="zh-CN" b="1" u="sng" dirty="0" smtClean="0"/>
              <a:t> power tolerance for n39 of Power class 2</a:t>
            </a:r>
            <a:endParaRPr lang="zh-CN" altLang="zh-CN" dirty="0" smtClean="0"/>
          </a:p>
          <a:p>
            <a:pPr lvl="0">
              <a:buNone/>
            </a:pPr>
            <a:r>
              <a:rPr lang="en-GB" altLang="zh-CN" dirty="0" smtClean="0"/>
              <a:t>  Proposals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Option1: The MOP and Tolerance for single antenna port are to be specified as 26dBm ±2 dB for band n39 of power class 2, and The MOP and Tolerance for UL MIMO are to be specified as 26dBm +2/-3 dB for n39 of power class 2.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 Option2: The power tolerance for PC2 for n39 is +2/-3. Regardless of single antenna port or UL MIMO case.</a:t>
            </a:r>
            <a:endParaRPr lang="zh-CN" altLang="zh-CN" dirty="0" smtClean="0"/>
          </a:p>
          <a:p>
            <a:r>
              <a:rPr lang="en-GB" altLang="zh-CN" b="1" u="sng" dirty="0" smtClean="0"/>
              <a:t>Issue 2-1-2: MPR and A-MPR</a:t>
            </a:r>
            <a:endParaRPr lang="zh-CN" altLang="zh-CN" b="1" u="sng" dirty="0" smtClean="0"/>
          </a:p>
          <a:p>
            <a:pPr lvl="0">
              <a:buNone/>
            </a:pPr>
            <a:r>
              <a:rPr lang="en-GB" altLang="zh-CN" dirty="0" smtClean="0"/>
              <a:t>  Agreement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No changes to PC2 MPR requirements for n39.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Companies are encouraged to evaluate PC2 NS-50 A-MPR at May RAN4 meeting.</a:t>
            </a:r>
            <a:endParaRPr lang="zh-CN" altLang="zh-CN" dirty="0" smtClean="0"/>
          </a:p>
          <a:p>
            <a:r>
              <a:rPr lang="en-GB" altLang="zh-CN" b="1" u="sng" dirty="0" smtClean="0"/>
              <a:t>Issue 2-1-3: Release independent issue</a:t>
            </a:r>
            <a:endParaRPr lang="zh-CN" altLang="zh-CN" dirty="0" smtClean="0"/>
          </a:p>
          <a:p>
            <a:pPr lvl="0">
              <a:buNone/>
            </a:pPr>
            <a:r>
              <a:rPr lang="en-GB" altLang="zh-CN" dirty="0" smtClean="0"/>
              <a:t>Agreement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The n39 power class 2 can be supported form Rel-15 by release independent manner.</a:t>
            </a:r>
            <a:endParaRPr lang="en-US" altLang="ja-JP" dirty="0" smtClean="0"/>
          </a:p>
        </p:txBody>
      </p:sp>
      <p:sp>
        <p:nvSpPr>
          <p:cNvPr id="4" name="矩形 3"/>
          <p:cNvSpPr/>
          <p:nvPr/>
        </p:nvSpPr>
        <p:spPr>
          <a:xfrm>
            <a:off x="4249423" y="0"/>
            <a:ext cx="4587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latin typeface="Calibri" pitchFamily="34" charset="0"/>
                <a:cs typeface="Calibri" pitchFamily="34" charset="0"/>
              </a:rPr>
              <a:t>WF on PC2 n39</a:t>
            </a:r>
            <a:endParaRPr lang="zh-CN" altLang="zh-CN" sz="4000" b="1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8661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4294</TotalTime>
  <Words>321</Words>
  <Application>Microsoft Office PowerPoint</Application>
  <PresentationFormat>自定义</PresentationFormat>
  <Paragraphs>28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テーマ</vt:lpstr>
      <vt:lpstr>WF on PC2 n34 and n39 for NR</vt:lpstr>
      <vt:lpstr>幻灯片 2</vt:lpstr>
      <vt:lpstr>幻灯片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[97e][127]FR2 FWA GTW (Nov. 4)</dc:title>
  <dc:creator>無線 規格</dc:creator>
  <cp:lastModifiedBy>cmcc</cp:lastModifiedBy>
  <cp:revision>82</cp:revision>
  <dcterms:created xsi:type="dcterms:W3CDTF">2020-11-04T06:34:52Z</dcterms:created>
  <dcterms:modified xsi:type="dcterms:W3CDTF">2021-04-15T03:13:42Z</dcterms:modified>
</cp:coreProperties>
</file>