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>
        <p:scale>
          <a:sx n="50" d="100"/>
          <a:sy n="50" d="100"/>
        </p:scale>
        <p:origin x="-320" y="-1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8bis_e/Docs/R4-2105011.zip" TargetMode="External"/><Relationship Id="rId3" Type="http://schemas.openxmlformats.org/officeDocument/2006/relationships/hyperlink" Target="https://www.3gpp.org/ftp/TSG_RAN/WG4_Radio/TSGR4_98bis_e/Docs/R4-2105013.zip" TargetMode="External"/><Relationship Id="rId7" Type="http://schemas.openxmlformats.org/officeDocument/2006/relationships/hyperlink" Target="https://www.3gpp.org/ftp/TSG_RAN/WG4_Radio/TSGR4_98bis_e/Docs/R4-2105010.zip" TargetMode="External"/><Relationship Id="rId2" Type="http://schemas.openxmlformats.org/officeDocument/2006/relationships/hyperlink" Target="https://www.3gpp.org/ftp/TSG_RAN/WG4_Radio/TSGR4_98bis_e/Docs/R4-2105012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8bis_e/Docs/R4-2107353.zip" TargetMode="External"/><Relationship Id="rId5" Type="http://schemas.openxmlformats.org/officeDocument/2006/relationships/hyperlink" Target="https://www.3gpp.org/ftp/TSG_RAN/WG4_Radio/TSGR4_98bis_e/Docs/R4-2104957.zip" TargetMode="External"/><Relationship Id="rId4" Type="http://schemas.openxmlformats.org/officeDocument/2006/relationships/hyperlink" Target="https://www.3gpp.org/ftp/TSG_RAN/WG4_Radio/TSGR4_98bis_e/Docs/R4-2104893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2299" cy="2387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WF on UE RF requirements for PC 1.5 in Band n79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3200" dirty="0" smtClean="0"/>
              <a:t>CMCC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86864" y="0"/>
            <a:ext cx="1210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b="1" dirty="0" smtClean="0"/>
              <a:t>3GPP TSG-RAN WG4 Meeting # 98-bis-e                                                                       R4-210XXXX</a:t>
            </a:r>
            <a:endParaRPr lang="zh-CN" altLang="zh-CN" b="1" dirty="0" smtClean="0"/>
          </a:p>
          <a:p>
            <a:r>
              <a:rPr lang="en-GB" altLang="zh-CN" b="1" dirty="0" smtClean="0"/>
              <a:t>Electronic Meeting, Apr. 12-20, 2021</a:t>
            </a:r>
            <a:endParaRPr lang="zh-CN" altLang="zh-CN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19533" y="-89165"/>
            <a:ext cx="4587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Calibri" pitchFamily="34" charset="0"/>
                <a:cs typeface="Calibri" pitchFamily="34" charset="0"/>
              </a:rPr>
              <a:t>Agreements</a:t>
            </a:r>
            <a:endParaRPr lang="zh-CN" altLang="zh-CN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982" y="551258"/>
            <a:ext cx="12382982" cy="668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b="1" dirty="0" smtClean="0"/>
              <a:t>      UE RF requirements for PC1.5 in band n79:</a:t>
            </a:r>
          </a:p>
          <a:p>
            <a:pPr lvl="0"/>
            <a:endParaRPr lang="en-US" altLang="zh-CN" b="1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UE MOP and </a:t>
            </a:r>
            <a:r>
              <a:rPr lang="en-US" altLang="zh-CN" b="1" i="1" u="sng" dirty="0" err="1" smtClean="0"/>
              <a:t>Tx</a:t>
            </a:r>
            <a:r>
              <a:rPr lang="en-US" altLang="zh-CN" b="1" i="1" u="sng" dirty="0" smtClean="0"/>
              <a:t> power tolerance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smtClean="0"/>
              <a:t>MOP and tolerance is 29 </a:t>
            </a:r>
            <a:r>
              <a:rPr lang="en-GB" altLang="zh-CN" b="1" dirty="0" err="1" smtClean="0"/>
              <a:t>dBm</a:t>
            </a:r>
            <a:r>
              <a:rPr lang="en-GB" altLang="zh-CN" b="1" dirty="0" smtClean="0"/>
              <a:t> +2/-3dB</a:t>
            </a:r>
            <a:endParaRPr lang="zh-CN" altLang="zh-CN" b="1" dirty="0" smtClean="0"/>
          </a:p>
          <a:p>
            <a:pPr lvl="1">
              <a:buFont typeface="Arial" pitchFamily="34" charset="0"/>
              <a:buChar char="•"/>
            </a:pPr>
            <a:endParaRPr lang="en-US" altLang="zh-CN" b="1" i="1" u="sng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Configured transmitted power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err="1" smtClean="0"/>
              <a:t>DT_RxSRS</a:t>
            </a:r>
            <a:r>
              <a:rPr lang="en-GB" altLang="zh-CN" b="1" dirty="0" smtClean="0"/>
              <a:t> is the same as PC2 n79 (assuming 2T/4R)</a:t>
            </a:r>
            <a:endParaRPr lang="zh-CN" altLang="zh-CN" b="1" dirty="0" smtClean="0"/>
          </a:p>
          <a:p>
            <a:pPr lvl="1">
              <a:buFont typeface="Wingdings" pitchFamily="2" charset="2"/>
              <a:buChar char="Ø"/>
            </a:pPr>
            <a:endParaRPr lang="zh-CN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UL-MIMO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GB" altLang="zh-CN" b="1" dirty="0" smtClean="0"/>
              <a:t>MOP and tolerance for UL MIMO is 29 </a:t>
            </a:r>
            <a:r>
              <a:rPr lang="en-GB" altLang="zh-CN" b="1" dirty="0" err="1" smtClean="0"/>
              <a:t>dBm</a:t>
            </a:r>
            <a:r>
              <a:rPr lang="en-GB" altLang="zh-CN" b="1" dirty="0" smtClean="0"/>
              <a:t> +2/-3dB</a:t>
            </a:r>
          </a:p>
          <a:p>
            <a:pPr lvl="1">
              <a:buFont typeface="Wingdings" pitchFamily="2" charset="2"/>
              <a:buChar char="Ø"/>
            </a:pPr>
            <a:endParaRPr lang="en-US" altLang="zh-CN" b="1" i="1" u="sng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MPR</a:t>
            </a:r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US" altLang="zh-CN" b="1" dirty="0" smtClean="0"/>
              <a:t>The general requirement PC1.5 MPR will apply to n41, n77, n78, and n79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b="1" dirty="0" smtClean="0"/>
              <a:t>Whether PC1.5 MPR needs to be re-evaluated can be discussed in the PC1.5 MPR topic</a:t>
            </a:r>
            <a:endParaRPr lang="zh-CN" altLang="zh-CN" b="1" dirty="0" smtClean="0"/>
          </a:p>
          <a:p>
            <a:pPr lvl="1">
              <a:buFont typeface="Arial" pitchFamily="34" charset="0"/>
              <a:buChar char="•"/>
            </a:pPr>
            <a:endParaRPr lang="zh-CN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b="1" i="1" u="sng" dirty="0" smtClean="0"/>
              <a:t>A-MPR</a:t>
            </a:r>
            <a:endParaRPr lang="zh-CN" altLang="zh-CN" dirty="0" smtClean="0"/>
          </a:p>
          <a:p>
            <a:pPr lvl="2">
              <a:spcBef>
                <a:spcPts val="1600"/>
              </a:spcBef>
              <a:buFont typeface="Arial" pitchFamily="34" charset="0"/>
              <a:buChar char="•"/>
            </a:pPr>
            <a:r>
              <a:rPr lang="en-US" altLang="zh-CN" b="1" dirty="0" smtClean="0"/>
              <a:t>Companies are encouraged to identify whether co-existence A-MPR is needed for PC1.5 n79. If there is no co-existence analysis at May RAN4 meeting, it will be no modification to the section 6.2.3 (A-MPR) in 38.101-1 for PC1.5 n79</a:t>
            </a:r>
            <a:endParaRPr lang="zh-CN" altLang="zh-CN" b="1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0866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600" y="1676400"/>
            <a:ext cx="11537950" cy="4932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600" dirty="0" smtClean="0"/>
              <a:t>[1]</a:t>
            </a:r>
            <a:r>
              <a:rPr lang="en-US" altLang="zh-CN" sz="2600" dirty="0" smtClean="0">
                <a:hlinkClick r:id="rId2"/>
              </a:rPr>
              <a:t> R4-2105012</a:t>
            </a:r>
            <a:r>
              <a:rPr lang="en-US" altLang="zh-CN" sz="2600" dirty="0" smtClean="0"/>
              <a:t> Discussion on the PC1.5 UE RF requirements of NR n79, CMCC </a:t>
            </a:r>
          </a:p>
          <a:p>
            <a:pPr marL="0" indent="0">
              <a:buNone/>
            </a:pPr>
            <a:r>
              <a:rPr lang="en-US" altLang="zh-CN" sz="2600" dirty="0" smtClean="0"/>
              <a:t>[2]</a:t>
            </a:r>
            <a:r>
              <a:rPr lang="en-US" altLang="zh-CN" sz="2600" dirty="0" smtClean="0">
                <a:hlinkClick r:id="rId2"/>
              </a:rPr>
              <a:t> </a:t>
            </a:r>
            <a:r>
              <a:rPr lang="en-US" altLang="zh-CN" sz="2600" dirty="0" smtClean="0">
                <a:hlinkClick r:id="rId3"/>
              </a:rPr>
              <a:t>R4-2105013</a:t>
            </a:r>
            <a:r>
              <a:rPr lang="en-US" altLang="zh-CN" sz="2600" dirty="0" smtClean="0"/>
              <a:t> Draft CR on PC1.5 UE RF requirements of n79 in Rel-17 TS 38.101-1, CMCC </a:t>
            </a:r>
          </a:p>
          <a:p>
            <a:pPr marL="0" indent="0">
              <a:buNone/>
            </a:pPr>
            <a:r>
              <a:rPr lang="en-US" altLang="zh-CN" sz="2600" dirty="0" smtClean="0"/>
              <a:t>[3]</a:t>
            </a:r>
            <a:r>
              <a:rPr lang="en-US" altLang="zh-CN" sz="2600" dirty="0" smtClean="0">
                <a:hlinkClick r:id="rId4"/>
              </a:rPr>
              <a:t> R4-2104893</a:t>
            </a:r>
            <a:r>
              <a:rPr lang="en-US" altLang="zh-CN" sz="2600" dirty="0" smtClean="0"/>
              <a:t> Considerations for PC1.5 with band n79, Apple </a:t>
            </a:r>
          </a:p>
          <a:p>
            <a:pPr marL="0" indent="0">
              <a:buNone/>
            </a:pPr>
            <a:r>
              <a:rPr lang="en-US" altLang="zh-CN" sz="2600" dirty="0" smtClean="0"/>
              <a:t>[4]</a:t>
            </a:r>
            <a:r>
              <a:rPr lang="en-US" altLang="zh-CN" sz="2600" dirty="0" smtClean="0">
                <a:hlinkClick r:id="rId5"/>
              </a:rPr>
              <a:t> R4-2104957</a:t>
            </a:r>
            <a:r>
              <a:rPr lang="en-US" altLang="zh-CN" sz="2600" dirty="0" smtClean="0"/>
              <a:t> Discussion on PC1.5 with n79, vivo </a:t>
            </a:r>
          </a:p>
          <a:p>
            <a:pPr marL="0" indent="0">
              <a:buNone/>
            </a:pPr>
            <a:r>
              <a:rPr lang="en-US" altLang="zh-CN" sz="2600" dirty="0" smtClean="0"/>
              <a:t>[5]</a:t>
            </a:r>
            <a:r>
              <a:rPr lang="en-US" altLang="zh-CN" sz="2600" dirty="0" smtClean="0">
                <a:hlinkClick r:id="rId6"/>
              </a:rPr>
              <a:t> R4-2107353</a:t>
            </a:r>
            <a:r>
              <a:rPr lang="en-US" altLang="zh-CN" sz="2600" dirty="0" smtClean="0"/>
              <a:t> PC 1.5 in Band n79. Qualcomm Incorporated </a:t>
            </a:r>
          </a:p>
          <a:p>
            <a:pPr marL="0" indent="0">
              <a:buNone/>
            </a:pPr>
            <a:r>
              <a:rPr lang="en-US" altLang="zh-CN" sz="2600" dirty="0" smtClean="0"/>
              <a:t>[6]</a:t>
            </a:r>
            <a:r>
              <a:rPr lang="en-US" altLang="zh-CN" sz="2600" dirty="0" smtClean="0">
                <a:hlinkClick r:id="rId7"/>
              </a:rPr>
              <a:t> R4-2105010</a:t>
            </a:r>
            <a:r>
              <a:rPr lang="en-US" altLang="zh-CN" sz="2600" dirty="0" smtClean="0"/>
              <a:t> Draft CR on PC1.5 HPUE SAR issue into Rel-16 TS 38.101-1, CMCC </a:t>
            </a:r>
          </a:p>
          <a:p>
            <a:pPr marL="0" indent="0">
              <a:buNone/>
            </a:pPr>
            <a:r>
              <a:rPr lang="en-US" altLang="zh-CN" sz="2600" dirty="0" smtClean="0"/>
              <a:t>[7]</a:t>
            </a:r>
            <a:r>
              <a:rPr lang="en-US" altLang="zh-CN" sz="2600" dirty="0" smtClean="0">
                <a:hlinkClick r:id="rId2"/>
              </a:rPr>
              <a:t> </a:t>
            </a:r>
            <a:r>
              <a:rPr lang="en-US" altLang="zh-CN" sz="2600" dirty="0" smtClean="0">
                <a:hlinkClick r:id="rId8"/>
              </a:rPr>
              <a:t>R4-2105011</a:t>
            </a:r>
            <a:r>
              <a:rPr lang="en-US" altLang="zh-CN" sz="2600" dirty="0" smtClean="0"/>
              <a:t> Draft CR on PC1.5 HPUE SAR issue into Rel-17 TS 38.101-1, CMCC </a:t>
            </a:r>
          </a:p>
        </p:txBody>
      </p:sp>
    </p:spTree>
    <p:extLst>
      <p:ext uri="{BB962C8B-B14F-4D97-AF65-F5344CB8AC3E}">
        <p14:creationId xmlns:p14="http://schemas.microsoft.com/office/powerpoint/2010/main" xmlns="" val="308586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262</Words>
  <Application>Microsoft Office PowerPoint</Application>
  <PresentationFormat>自定义</PresentationFormat>
  <Paragraphs>31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テーマ</vt:lpstr>
      <vt:lpstr>WF on UE RF requirements for PC 1.5 in Band n79</vt:lpstr>
      <vt:lpstr>幻灯片 2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97</cp:revision>
  <dcterms:created xsi:type="dcterms:W3CDTF">2020-11-04T06:34:52Z</dcterms:created>
  <dcterms:modified xsi:type="dcterms:W3CDTF">2021-04-16T00:43:44Z</dcterms:modified>
</cp:coreProperties>
</file>