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6" autoAdjust="0"/>
    <p:restoredTop sz="70361" autoAdjust="0"/>
  </p:normalViewPr>
  <p:slideViewPr>
    <p:cSldViewPr snapToGrid="0">
      <p:cViewPr varScale="1">
        <p:scale>
          <a:sx n="115" d="100"/>
          <a:sy n="115" d="100"/>
        </p:scale>
        <p:origin x="198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zuyoshi Uesaka" userId="aeaeab76-c689-4b76-9153-89f795eadfdb" providerId="ADAL" clId="{205B8F4D-7FAC-4F32-9840-12C287241467}"/>
    <pc:docChg chg="modSld">
      <pc:chgData name="Kazuyoshi Uesaka" userId="aeaeab76-c689-4b76-9153-89f795eadfdb" providerId="ADAL" clId="{205B8F4D-7FAC-4F32-9840-12C287241467}" dt="2020-06-01T01:13:25.063" v="12" actId="13926"/>
      <pc:docMkLst>
        <pc:docMk/>
      </pc:docMkLst>
      <pc:sldChg chg="modSp">
        <pc:chgData name="Kazuyoshi Uesaka" userId="aeaeab76-c689-4b76-9153-89f795eadfdb" providerId="ADAL" clId="{205B8F4D-7FAC-4F32-9840-12C287241467}" dt="2020-06-01T01:13:25.063" v="12" actId="13926"/>
        <pc:sldMkLst>
          <pc:docMk/>
          <pc:sldMk cId="3736630678" sldId="256"/>
        </pc:sldMkLst>
        <pc:spChg chg="mod">
          <ac:chgData name="Kazuyoshi Uesaka" userId="aeaeab76-c689-4b76-9153-89f795eadfdb" providerId="ADAL" clId="{205B8F4D-7FAC-4F32-9840-12C287241467}" dt="2020-06-01T01:13:25.063" v="12" actId="13926"/>
          <ac:spMkLst>
            <pc:docMk/>
            <pc:sldMk cId="3736630678" sldId="256"/>
            <ac:spMk id="11" creationId="{7CD32A5F-EE51-4FBF-8C0C-A24C95ADC0DD}"/>
          </ac:spMkLst>
        </pc:spChg>
      </pc:sldChg>
    </pc:docChg>
  </pc:docChgLst>
  <pc:docChgLst>
    <pc:chgData name="Kazuyoshi Uesaka" userId="aeaeab76-c689-4b76-9153-89f795eadfdb" providerId="ADAL" clId="{7D5F4D2E-0853-4226-995D-747F64315103}"/>
    <pc:docChg chg="delSld modSld">
      <pc:chgData name="Kazuyoshi Uesaka" userId="aeaeab76-c689-4b76-9153-89f795eadfdb" providerId="ADAL" clId="{7D5F4D2E-0853-4226-995D-747F64315103}" dt="2020-11-08T09:18:47.034" v="251" actId="20577"/>
      <pc:docMkLst>
        <pc:docMk/>
      </pc:docMkLst>
      <pc:sldChg chg="modSp">
        <pc:chgData name="Kazuyoshi Uesaka" userId="aeaeab76-c689-4b76-9153-89f795eadfdb" providerId="ADAL" clId="{7D5F4D2E-0853-4226-995D-747F64315103}" dt="2020-11-08T09:13:13.494" v="35" actId="20577"/>
        <pc:sldMkLst>
          <pc:docMk/>
          <pc:sldMk cId="3736630678" sldId="256"/>
        </pc:sldMkLst>
        <pc:spChg chg="mod">
          <ac:chgData name="Kazuyoshi Uesaka" userId="aeaeab76-c689-4b76-9153-89f795eadfdb" providerId="ADAL" clId="{7D5F4D2E-0853-4226-995D-747F64315103}" dt="2020-11-08T09:12:46.914" v="3" actId="20577"/>
          <ac:spMkLst>
            <pc:docMk/>
            <pc:sldMk cId="3736630678" sldId="256"/>
            <ac:spMk id="5" creationId="{70FB8E17-49B5-4130-B2ED-446C2C17EC4E}"/>
          </ac:spMkLst>
        </pc:spChg>
        <pc:spChg chg="mod">
          <ac:chgData name="Kazuyoshi Uesaka" userId="aeaeab76-c689-4b76-9153-89f795eadfdb" providerId="ADAL" clId="{7D5F4D2E-0853-4226-995D-747F64315103}" dt="2020-11-08T09:13:13.494" v="35" actId="20577"/>
          <ac:spMkLst>
            <pc:docMk/>
            <pc:sldMk cId="3736630678" sldId="256"/>
            <ac:spMk id="10" creationId="{DBD841BA-86FD-4B7D-B5F2-8BDC3C162952}"/>
          </ac:spMkLst>
        </pc:spChg>
        <pc:spChg chg="mod">
          <ac:chgData name="Kazuyoshi Uesaka" userId="aeaeab76-c689-4b76-9153-89f795eadfdb" providerId="ADAL" clId="{7D5F4D2E-0853-4226-995D-747F64315103}" dt="2020-11-08T09:12:54.301" v="14" actId="13926"/>
          <ac:spMkLst>
            <pc:docMk/>
            <pc:sldMk cId="3736630678" sldId="256"/>
            <ac:spMk id="11" creationId="{7CD32A5F-EE51-4FBF-8C0C-A24C95ADC0DD}"/>
          </ac:spMkLst>
        </pc:spChg>
      </pc:sldChg>
      <pc:sldChg chg="modSp">
        <pc:chgData name="Kazuyoshi Uesaka" userId="aeaeab76-c689-4b76-9153-89f795eadfdb" providerId="ADAL" clId="{7D5F4D2E-0853-4226-995D-747F64315103}" dt="2020-11-08T09:18:47.034" v="251" actId="20577"/>
        <pc:sldMkLst>
          <pc:docMk/>
          <pc:sldMk cId="4160801174" sldId="258"/>
        </pc:sldMkLst>
        <pc:spChg chg="mod">
          <ac:chgData name="Kazuyoshi Uesaka" userId="aeaeab76-c689-4b76-9153-89f795eadfdb" providerId="ADAL" clId="{7D5F4D2E-0853-4226-995D-747F64315103}" dt="2020-11-08T09:13:25.311" v="60" actId="20577"/>
          <ac:spMkLst>
            <pc:docMk/>
            <pc:sldMk cId="4160801174" sldId="258"/>
            <ac:spMk id="2" creationId="{81DA1604-A96F-42CF-9093-EEE18BC1105D}"/>
          </ac:spMkLst>
        </pc:spChg>
        <pc:spChg chg="mod">
          <ac:chgData name="Kazuyoshi Uesaka" userId="aeaeab76-c689-4b76-9153-89f795eadfdb" providerId="ADAL" clId="{7D5F4D2E-0853-4226-995D-747F64315103}" dt="2020-11-08T09:18:47.034" v="251" actId="20577"/>
          <ac:spMkLst>
            <pc:docMk/>
            <pc:sldMk cId="4160801174" sldId="258"/>
            <ac:spMk id="3" creationId="{B5C1C82F-ECE1-4950-846D-ACA7AA0861EF}"/>
          </ac:spMkLst>
        </pc:spChg>
      </pc:sldChg>
      <pc:sldChg chg="del">
        <pc:chgData name="Kazuyoshi Uesaka" userId="aeaeab76-c689-4b76-9153-89f795eadfdb" providerId="ADAL" clId="{7D5F4D2E-0853-4226-995D-747F64315103}" dt="2020-11-08T09:13:30.068" v="62" actId="2696"/>
        <pc:sldMkLst>
          <pc:docMk/>
          <pc:sldMk cId="989294685" sldId="259"/>
        </pc:sldMkLst>
      </pc:sldChg>
    </pc:docChg>
  </pc:docChgLst>
  <pc:docChgLst>
    <pc:chgData name="Kazuyoshi Uesaka" userId="aeaeab76-c689-4b76-9153-89f795eadfdb" providerId="ADAL" clId="{6D6217E3-FA8A-45A7-9640-AD56B02FED17}"/>
    <pc:docChg chg="undo custSel modSld">
      <pc:chgData name="Kazuyoshi Uesaka" userId="aeaeab76-c689-4b76-9153-89f795eadfdb" providerId="ADAL" clId="{6D6217E3-FA8A-45A7-9640-AD56B02FED17}" dt="2021-02-01T04:32:44.837" v="173" actId="20577"/>
      <pc:docMkLst>
        <pc:docMk/>
      </pc:docMkLst>
      <pc:sldChg chg="modSp mod">
        <pc:chgData name="Kazuyoshi Uesaka" userId="aeaeab76-c689-4b76-9153-89f795eadfdb" providerId="ADAL" clId="{6D6217E3-FA8A-45A7-9640-AD56B02FED17}" dt="2021-02-01T04:32:44.837" v="173" actId="20577"/>
        <pc:sldMkLst>
          <pc:docMk/>
          <pc:sldMk cId="3736630678" sldId="256"/>
        </pc:sldMkLst>
        <pc:spChg chg="mod">
          <ac:chgData name="Kazuyoshi Uesaka" userId="aeaeab76-c689-4b76-9153-89f795eadfdb" providerId="ADAL" clId="{6D6217E3-FA8A-45A7-9640-AD56B02FED17}" dt="2021-02-01T04:32:44.837" v="173" actId="20577"/>
          <ac:spMkLst>
            <pc:docMk/>
            <pc:sldMk cId="3736630678" sldId="256"/>
            <ac:spMk id="10" creationId="{DBD841BA-86FD-4B7D-B5F2-8BDC3C162952}"/>
          </ac:spMkLst>
        </pc:spChg>
      </pc:sldChg>
      <pc:sldChg chg="modSp mod">
        <pc:chgData name="Kazuyoshi Uesaka" userId="aeaeab76-c689-4b76-9153-89f795eadfdb" providerId="ADAL" clId="{6D6217E3-FA8A-45A7-9640-AD56B02FED17}" dt="2021-02-01T04:29:16.845" v="89" actId="58"/>
        <pc:sldMkLst>
          <pc:docMk/>
          <pc:sldMk cId="4160801174" sldId="258"/>
        </pc:sldMkLst>
        <pc:spChg chg="mod">
          <ac:chgData name="Kazuyoshi Uesaka" userId="aeaeab76-c689-4b76-9153-89f795eadfdb" providerId="ADAL" clId="{6D6217E3-FA8A-45A7-9640-AD56B02FED17}" dt="2021-02-01T04:29:16.845" v="89" actId="58"/>
          <ac:spMkLst>
            <pc:docMk/>
            <pc:sldMk cId="4160801174" sldId="258"/>
            <ac:spMk id="3" creationId="{B5C1C82F-ECE1-4950-846D-ACA7AA0861EF}"/>
          </ac:spMkLst>
        </pc:spChg>
      </pc:sldChg>
      <pc:sldChg chg="modSp mod">
        <pc:chgData name="Kazuyoshi Uesaka" userId="aeaeab76-c689-4b76-9153-89f795eadfdb" providerId="ADAL" clId="{6D6217E3-FA8A-45A7-9640-AD56B02FED17}" dt="2021-02-01T04:30:25.787" v="94" actId="20577"/>
        <pc:sldMkLst>
          <pc:docMk/>
          <pc:sldMk cId="4240982779" sldId="259"/>
        </pc:sldMkLst>
        <pc:spChg chg="mod">
          <ac:chgData name="Kazuyoshi Uesaka" userId="aeaeab76-c689-4b76-9153-89f795eadfdb" providerId="ADAL" clId="{6D6217E3-FA8A-45A7-9640-AD56B02FED17}" dt="2021-02-01T04:30:25.787" v="94" actId="20577"/>
          <ac:spMkLst>
            <pc:docMk/>
            <pc:sldMk cId="4240982779" sldId="259"/>
            <ac:spMk id="3" creationId="{B5C1C82F-ECE1-4950-846D-ACA7AA0861EF}"/>
          </ac:spMkLst>
        </pc:spChg>
      </pc:sldChg>
    </pc:docChg>
  </pc:docChgLst>
  <pc:docChgLst>
    <pc:chgData name="Kazuyoshi Uesaka" userId="aeaeab76-c689-4b76-9153-89f795eadfdb" providerId="ADAL" clId="{2EDCEFF9-4484-418A-A188-AA04081F9555}"/>
    <pc:docChg chg="undo custSel modSld">
      <pc:chgData name="Kazuyoshi Uesaka" userId="aeaeab76-c689-4b76-9153-89f795eadfdb" providerId="ADAL" clId="{2EDCEFF9-4484-418A-A188-AA04081F9555}" dt="2019-11-21T23:50:37.494" v="147" actId="27636"/>
      <pc:docMkLst>
        <pc:docMk/>
      </pc:docMkLst>
      <pc:sldChg chg="modSp">
        <pc:chgData name="Kazuyoshi Uesaka" userId="aeaeab76-c689-4b76-9153-89f795eadfdb" providerId="ADAL" clId="{2EDCEFF9-4484-418A-A188-AA04081F9555}" dt="2019-11-21T22:38:07.621" v="145" actId="20577"/>
        <pc:sldMkLst>
          <pc:docMk/>
          <pc:sldMk cId="3736630678" sldId="256"/>
        </pc:sldMkLst>
        <pc:spChg chg="mod">
          <ac:chgData name="Kazuyoshi Uesaka" userId="aeaeab76-c689-4b76-9153-89f795eadfdb" providerId="ADAL" clId="{2EDCEFF9-4484-418A-A188-AA04081F9555}" dt="2019-11-21T22:38:07.621" v="145" actId="20577"/>
          <ac:spMkLst>
            <pc:docMk/>
            <pc:sldMk cId="3736630678" sldId="256"/>
            <ac:spMk id="9" creationId="{B4A17EEB-B8C6-417B-A48E-9C0602CE4E4B}"/>
          </ac:spMkLst>
        </pc:spChg>
      </pc:sldChg>
      <pc:sldChg chg="modSp">
        <pc:chgData name="Kazuyoshi Uesaka" userId="aeaeab76-c689-4b76-9153-89f795eadfdb" providerId="ADAL" clId="{2EDCEFF9-4484-418A-A188-AA04081F9555}" dt="2019-11-21T23:50:37.494" v="147" actId="27636"/>
        <pc:sldMkLst>
          <pc:docMk/>
          <pc:sldMk cId="989294685" sldId="259"/>
        </pc:sldMkLst>
        <pc:spChg chg="mod">
          <ac:chgData name="Kazuyoshi Uesaka" userId="aeaeab76-c689-4b76-9153-89f795eadfdb" providerId="ADAL" clId="{2EDCEFF9-4484-418A-A188-AA04081F9555}" dt="2019-11-21T23:50:37.494" v="147" actId="27636"/>
          <ac:spMkLst>
            <pc:docMk/>
            <pc:sldMk cId="989294685" sldId="259"/>
            <ac:spMk id="3" creationId="{C6C69888-BA79-4100-B067-2E112CB436E0}"/>
          </ac:spMkLst>
        </pc:spChg>
      </pc:sldChg>
    </pc:docChg>
  </pc:docChgLst>
  <pc:docChgLst>
    <pc:chgData name="Kazuyoshi Uesaka" userId="aeaeab76-c689-4b76-9153-89f795eadfdb" providerId="ADAL" clId="{860E832B-CDA2-4A51-962F-115F3470A6BF}"/>
    <pc:docChg chg="undo custSel addSld modSld">
      <pc:chgData name="Kazuyoshi Uesaka" userId="aeaeab76-c689-4b76-9153-89f795eadfdb" providerId="ADAL" clId="{860E832B-CDA2-4A51-962F-115F3470A6BF}" dt="2021-02-01T04:10:10.661" v="416" actId="13926"/>
      <pc:docMkLst>
        <pc:docMk/>
      </pc:docMkLst>
      <pc:sldChg chg="modSp mod">
        <pc:chgData name="Kazuyoshi Uesaka" userId="aeaeab76-c689-4b76-9153-89f795eadfdb" providerId="ADAL" clId="{860E832B-CDA2-4A51-962F-115F3470A6BF}" dt="2021-02-01T04:10:10.661" v="416" actId="13926"/>
        <pc:sldMkLst>
          <pc:docMk/>
          <pc:sldMk cId="3736630678" sldId="256"/>
        </pc:sldMkLst>
        <pc:spChg chg="mod">
          <ac:chgData name="Kazuyoshi Uesaka" userId="aeaeab76-c689-4b76-9153-89f795eadfdb" providerId="ADAL" clId="{860E832B-CDA2-4A51-962F-115F3470A6BF}" dt="2021-01-30T08:51:18.639" v="0"/>
          <ac:spMkLst>
            <pc:docMk/>
            <pc:sldMk cId="3736630678" sldId="256"/>
            <ac:spMk id="5" creationId="{70FB8E17-49B5-4130-B2ED-446C2C17EC4E}"/>
          </ac:spMkLst>
        </pc:spChg>
        <pc:spChg chg="mod">
          <ac:chgData name="Kazuyoshi Uesaka" userId="aeaeab76-c689-4b76-9153-89f795eadfdb" providerId="ADAL" clId="{860E832B-CDA2-4A51-962F-115F3470A6BF}" dt="2021-01-30T08:52:33.935" v="40" actId="14100"/>
          <ac:spMkLst>
            <pc:docMk/>
            <pc:sldMk cId="3736630678" sldId="256"/>
            <ac:spMk id="10" creationId="{DBD841BA-86FD-4B7D-B5F2-8BDC3C162952}"/>
          </ac:spMkLst>
        </pc:spChg>
        <pc:spChg chg="mod">
          <ac:chgData name="Kazuyoshi Uesaka" userId="aeaeab76-c689-4b76-9153-89f795eadfdb" providerId="ADAL" clId="{860E832B-CDA2-4A51-962F-115F3470A6BF}" dt="2021-02-01T04:10:10.661" v="416" actId="13926"/>
          <ac:spMkLst>
            <pc:docMk/>
            <pc:sldMk cId="3736630678" sldId="256"/>
            <ac:spMk id="11" creationId="{7CD32A5F-EE51-4FBF-8C0C-A24C95ADC0DD}"/>
          </ac:spMkLst>
        </pc:spChg>
      </pc:sldChg>
      <pc:sldChg chg="modSp mod">
        <pc:chgData name="Kazuyoshi Uesaka" userId="aeaeab76-c689-4b76-9153-89f795eadfdb" providerId="ADAL" clId="{860E832B-CDA2-4A51-962F-115F3470A6BF}" dt="2021-01-30T08:59:11.829" v="374" actId="20577"/>
        <pc:sldMkLst>
          <pc:docMk/>
          <pc:sldMk cId="4160801174" sldId="258"/>
        </pc:sldMkLst>
        <pc:spChg chg="mod">
          <ac:chgData name="Kazuyoshi Uesaka" userId="aeaeab76-c689-4b76-9153-89f795eadfdb" providerId="ADAL" clId="{860E832B-CDA2-4A51-962F-115F3470A6BF}" dt="2021-01-30T08:56:12.146" v="306" actId="20577"/>
          <ac:spMkLst>
            <pc:docMk/>
            <pc:sldMk cId="4160801174" sldId="258"/>
            <ac:spMk id="2" creationId="{81DA1604-A96F-42CF-9093-EEE18BC1105D}"/>
          </ac:spMkLst>
        </pc:spChg>
        <pc:spChg chg="mod">
          <ac:chgData name="Kazuyoshi Uesaka" userId="aeaeab76-c689-4b76-9153-89f795eadfdb" providerId="ADAL" clId="{860E832B-CDA2-4A51-962F-115F3470A6BF}" dt="2021-01-30T08:59:11.829" v="374" actId="20577"/>
          <ac:spMkLst>
            <pc:docMk/>
            <pc:sldMk cId="4160801174" sldId="258"/>
            <ac:spMk id="3" creationId="{B5C1C82F-ECE1-4950-846D-ACA7AA0861EF}"/>
          </ac:spMkLst>
        </pc:spChg>
      </pc:sldChg>
      <pc:sldChg chg="modSp add mod">
        <pc:chgData name="Kazuyoshi Uesaka" userId="aeaeab76-c689-4b76-9153-89f795eadfdb" providerId="ADAL" clId="{860E832B-CDA2-4A51-962F-115F3470A6BF}" dt="2021-01-30T08:59:56.918" v="407" actId="27636"/>
        <pc:sldMkLst>
          <pc:docMk/>
          <pc:sldMk cId="4240982779" sldId="259"/>
        </pc:sldMkLst>
        <pc:spChg chg="mod">
          <ac:chgData name="Kazuyoshi Uesaka" userId="aeaeab76-c689-4b76-9153-89f795eadfdb" providerId="ADAL" clId="{860E832B-CDA2-4A51-962F-115F3470A6BF}" dt="2021-01-30T08:56:20.314" v="324" actId="20577"/>
          <ac:spMkLst>
            <pc:docMk/>
            <pc:sldMk cId="4240982779" sldId="259"/>
            <ac:spMk id="2" creationId="{81DA1604-A96F-42CF-9093-EEE18BC1105D}"/>
          </ac:spMkLst>
        </pc:spChg>
        <pc:spChg chg="mod">
          <ac:chgData name="Kazuyoshi Uesaka" userId="aeaeab76-c689-4b76-9153-89f795eadfdb" providerId="ADAL" clId="{860E832B-CDA2-4A51-962F-115F3470A6BF}" dt="2021-01-30T08:59:56.918" v="407" actId="27636"/>
          <ac:spMkLst>
            <pc:docMk/>
            <pc:sldMk cId="4240982779" sldId="259"/>
            <ac:spMk id="3" creationId="{B5C1C82F-ECE1-4950-846D-ACA7AA0861EF}"/>
          </ac:spMkLst>
        </pc:spChg>
      </pc:sldChg>
    </pc:docChg>
  </pc:docChgLst>
  <pc:docChgLst>
    <pc:chgData name="Kazuyoshi Uesaka" userId="aeaeab76-c689-4b76-9153-89f795eadfdb" providerId="ADAL" clId="{06D3053B-DAAA-4462-9CF9-2E36C4650F95}"/>
    <pc:docChg chg="modSld">
      <pc:chgData name="Kazuyoshi Uesaka" userId="aeaeab76-c689-4b76-9153-89f795eadfdb" providerId="ADAL" clId="{06D3053B-DAAA-4462-9CF9-2E36C4650F95}" dt="2020-05-31T13:48:30.459" v="832" actId="20577"/>
      <pc:docMkLst>
        <pc:docMk/>
      </pc:docMkLst>
      <pc:sldChg chg="modSp">
        <pc:chgData name="Kazuyoshi Uesaka" userId="aeaeab76-c689-4b76-9153-89f795eadfdb" providerId="ADAL" clId="{06D3053B-DAAA-4462-9CF9-2E36C4650F95}" dt="2020-05-31T13:35:30.267" v="69" actId="13926"/>
        <pc:sldMkLst>
          <pc:docMk/>
          <pc:sldMk cId="3736630678" sldId="256"/>
        </pc:sldMkLst>
        <pc:spChg chg="mod">
          <ac:chgData name="Kazuyoshi Uesaka" userId="aeaeab76-c689-4b76-9153-89f795eadfdb" providerId="ADAL" clId="{06D3053B-DAAA-4462-9CF9-2E36C4650F95}" dt="2020-05-31T13:35:17.119" v="54"/>
          <ac:spMkLst>
            <pc:docMk/>
            <pc:sldMk cId="3736630678" sldId="256"/>
            <ac:spMk id="5" creationId="{70FB8E17-49B5-4130-B2ED-446C2C17EC4E}"/>
          </ac:spMkLst>
        </pc:spChg>
        <pc:spChg chg="mod">
          <ac:chgData name="Kazuyoshi Uesaka" userId="aeaeab76-c689-4b76-9153-89f795eadfdb" providerId="ADAL" clId="{06D3053B-DAAA-4462-9CF9-2E36C4650F95}" dt="2020-05-31T13:34:35.031" v="0" actId="20577"/>
          <ac:spMkLst>
            <pc:docMk/>
            <pc:sldMk cId="3736630678" sldId="256"/>
            <ac:spMk id="9" creationId="{B4A17EEB-B8C6-417B-A48E-9C0602CE4E4B}"/>
          </ac:spMkLst>
        </pc:spChg>
        <pc:spChg chg="mod">
          <ac:chgData name="Kazuyoshi Uesaka" userId="aeaeab76-c689-4b76-9153-89f795eadfdb" providerId="ADAL" clId="{06D3053B-DAAA-4462-9CF9-2E36C4650F95}" dt="2020-05-31T13:35:03.906" v="53" actId="20577"/>
          <ac:spMkLst>
            <pc:docMk/>
            <pc:sldMk cId="3736630678" sldId="256"/>
            <ac:spMk id="10" creationId="{DBD841BA-86FD-4B7D-B5F2-8BDC3C162952}"/>
          </ac:spMkLst>
        </pc:spChg>
        <pc:spChg chg="mod">
          <ac:chgData name="Kazuyoshi Uesaka" userId="aeaeab76-c689-4b76-9153-89f795eadfdb" providerId="ADAL" clId="{06D3053B-DAAA-4462-9CF9-2E36C4650F95}" dt="2020-05-31T13:35:30.267" v="69" actId="13926"/>
          <ac:spMkLst>
            <pc:docMk/>
            <pc:sldMk cId="3736630678" sldId="256"/>
            <ac:spMk id="11" creationId="{7CD32A5F-EE51-4FBF-8C0C-A24C95ADC0DD}"/>
          </ac:spMkLst>
        </pc:spChg>
      </pc:sldChg>
      <pc:sldChg chg="modSp">
        <pc:chgData name="Kazuyoshi Uesaka" userId="aeaeab76-c689-4b76-9153-89f795eadfdb" providerId="ADAL" clId="{06D3053B-DAAA-4462-9CF9-2E36C4650F95}" dt="2020-05-31T13:37:48.982" v="172" actId="20577"/>
        <pc:sldMkLst>
          <pc:docMk/>
          <pc:sldMk cId="4160801174" sldId="258"/>
        </pc:sldMkLst>
        <pc:spChg chg="mod">
          <ac:chgData name="Kazuyoshi Uesaka" userId="aeaeab76-c689-4b76-9153-89f795eadfdb" providerId="ADAL" clId="{06D3053B-DAAA-4462-9CF9-2E36C4650F95}" dt="2020-05-31T13:37:48.982" v="172" actId="20577"/>
          <ac:spMkLst>
            <pc:docMk/>
            <pc:sldMk cId="4160801174" sldId="258"/>
            <ac:spMk id="2" creationId="{81DA1604-A96F-42CF-9093-EEE18BC1105D}"/>
          </ac:spMkLst>
        </pc:spChg>
        <pc:spChg chg="mod">
          <ac:chgData name="Kazuyoshi Uesaka" userId="aeaeab76-c689-4b76-9153-89f795eadfdb" providerId="ADAL" clId="{06D3053B-DAAA-4462-9CF9-2E36C4650F95}" dt="2020-05-31T13:37:37.791" v="154" actId="20577"/>
          <ac:spMkLst>
            <pc:docMk/>
            <pc:sldMk cId="4160801174" sldId="258"/>
            <ac:spMk id="3" creationId="{B5C1C82F-ECE1-4950-846D-ACA7AA0861EF}"/>
          </ac:spMkLst>
        </pc:spChg>
      </pc:sldChg>
      <pc:sldChg chg="modSp">
        <pc:chgData name="Kazuyoshi Uesaka" userId="aeaeab76-c689-4b76-9153-89f795eadfdb" providerId="ADAL" clId="{06D3053B-DAAA-4462-9CF9-2E36C4650F95}" dt="2020-05-31T13:48:30.459" v="832" actId="20577"/>
        <pc:sldMkLst>
          <pc:docMk/>
          <pc:sldMk cId="989294685" sldId="259"/>
        </pc:sldMkLst>
        <pc:spChg chg="mod">
          <ac:chgData name="Kazuyoshi Uesaka" userId="aeaeab76-c689-4b76-9153-89f795eadfdb" providerId="ADAL" clId="{06D3053B-DAAA-4462-9CF9-2E36C4650F95}" dt="2020-05-31T13:38:27.534" v="190" actId="20577"/>
          <ac:spMkLst>
            <pc:docMk/>
            <pc:sldMk cId="989294685" sldId="259"/>
            <ac:spMk id="2" creationId="{B00BDD0D-ACE5-4FD2-BFA9-DAE2D697ADE7}"/>
          </ac:spMkLst>
        </pc:spChg>
        <pc:spChg chg="mod">
          <ac:chgData name="Kazuyoshi Uesaka" userId="aeaeab76-c689-4b76-9153-89f795eadfdb" providerId="ADAL" clId="{06D3053B-DAAA-4462-9CF9-2E36C4650F95}" dt="2020-05-31T13:48:30.459" v="832" actId="20577"/>
          <ac:spMkLst>
            <pc:docMk/>
            <pc:sldMk cId="989294685" sldId="259"/>
            <ac:spMk id="3" creationId="{C6C69888-BA79-4100-B067-2E112CB436E0}"/>
          </ac:spMkLst>
        </pc:spChg>
      </pc:sldChg>
    </pc:docChg>
  </pc:docChgLst>
  <pc:docChgLst>
    <pc:chgData name="Kazuyoshi Uesaka" userId="aeaeab76-c689-4b76-9153-89f795eadfdb" providerId="ADAL" clId="{E9A4147A-389E-469D-9731-A0C5485AA604}"/>
    <pc:docChg chg="undo custSel modSld">
      <pc:chgData name="Kazuyoshi Uesaka" userId="aeaeab76-c689-4b76-9153-89f795eadfdb" providerId="ADAL" clId="{E9A4147A-389E-469D-9731-A0C5485AA604}" dt="2019-11-21T07:40:26.981" v="583" actId="13926"/>
      <pc:docMkLst>
        <pc:docMk/>
      </pc:docMkLst>
      <pc:sldChg chg="modSp">
        <pc:chgData name="Kazuyoshi Uesaka" userId="aeaeab76-c689-4b76-9153-89f795eadfdb" providerId="ADAL" clId="{E9A4147A-389E-469D-9731-A0C5485AA604}" dt="2019-11-21T01:36:12.002" v="574" actId="404"/>
        <pc:sldMkLst>
          <pc:docMk/>
          <pc:sldMk cId="3736630678" sldId="256"/>
        </pc:sldMkLst>
        <pc:spChg chg="mod">
          <ac:chgData name="Kazuyoshi Uesaka" userId="aeaeab76-c689-4b76-9153-89f795eadfdb" providerId="ADAL" clId="{E9A4147A-389E-469D-9731-A0C5485AA604}" dt="2019-11-21T01:36:12.002" v="574" actId="404"/>
          <ac:spMkLst>
            <pc:docMk/>
            <pc:sldMk cId="3736630678" sldId="256"/>
            <ac:spMk id="9" creationId="{B4A17EEB-B8C6-417B-A48E-9C0602CE4E4B}"/>
          </ac:spMkLst>
        </pc:spChg>
      </pc:sldChg>
      <pc:sldChg chg="modSp">
        <pc:chgData name="Kazuyoshi Uesaka" userId="aeaeab76-c689-4b76-9153-89f795eadfdb" providerId="ADAL" clId="{E9A4147A-389E-469D-9731-A0C5485AA604}" dt="2019-11-21T07:40:26.981" v="583" actId="13926"/>
        <pc:sldMkLst>
          <pc:docMk/>
          <pc:sldMk cId="4166845864" sldId="257"/>
        </pc:sldMkLst>
        <pc:spChg chg="mod">
          <ac:chgData name="Kazuyoshi Uesaka" userId="aeaeab76-c689-4b76-9153-89f795eadfdb" providerId="ADAL" clId="{E9A4147A-389E-469D-9731-A0C5485AA604}" dt="2019-11-21T07:40:26.981" v="583" actId="13926"/>
          <ac:spMkLst>
            <pc:docMk/>
            <pc:sldMk cId="4166845864" sldId="257"/>
            <ac:spMk id="3" creationId="{CB14521B-C7DC-4DCC-9EFF-9BB2596B2783}"/>
          </ac:spMkLst>
        </pc:spChg>
        <pc:picChg chg="mod">
          <ac:chgData name="Kazuyoshi Uesaka" userId="aeaeab76-c689-4b76-9153-89f795eadfdb" providerId="ADAL" clId="{E9A4147A-389E-469D-9731-A0C5485AA604}" dt="2019-11-21T01:36:23.868" v="575" actId="1076"/>
          <ac:picMkLst>
            <pc:docMk/>
            <pc:sldMk cId="4166845864" sldId="257"/>
            <ac:picMk id="4" creationId="{73430857-49CD-40A1-89D2-708A4F983D63}"/>
          </ac:picMkLst>
        </pc:picChg>
      </pc:sldChg>
    </pc:docChg>
  </pc:docChgLst>
  <pc:docChgLst>
    <pc:chgData name="Kazuyoshi Uesaka" userId="aeaeab76-c689-4b76-9153-89f795eadfdb" providerId="ADAL" clId="{3D7B2FD9-4003-4AE4-8E03-BFC8997585BC}"/>
    <pc:docChg chg="modSld">
      <pc:chgData name="Kazuyoshi Uesaka" userId="aeaeab76-c689-4b76-9153-89f795eadfdb" providerId="ADAL" clId="{3D7B2FD9-4003-4AE4-8E03-BFC8997585BC}" dt="2020-11-09T02:53:07.063" v="54" actId="20577"/>
      <pc:docMkLst>
        <pc:docMk/>
      </pc:docMkLst>
      <pc:sldChg chg="modSp">
        <pc:chgData name="Kazuyoshi Uesaka" userId="aeaeab76-c689-4b76-9153-89f795eadfdb" providerId="ADAL" clId="{3D7B2FD9-4003-4AE4-8E03-BFC8997585BC}" dt="2020-11-08T12:46:39.549" v="21" actId="13926"/>
        <pc:sldMkLst>
          <pc:docMk/>
          <pc:sldMk cId="3736630678" sldId="256"/>
        </pc:sldMkLst>
        <pc:spChg chg="mod">
          <ac:chgData name="Kazuyoshi Uesaka" userId="aeaeab76-c689-4b76-9153-89f795eadfdb" providerId="ADAL" clId="{3D7B2FD9-4003-4AE4-8E03-BFC8997585BC}" dt="2020-11-08T12:46:30.556" v="20" actId="20577"/>
          <ac:spMkLst>
            <pc:docMk/>
            <pc:sldMk cId="3736630678" sldId="256"/>
            <ac:spMk id="10" creationId="{DBD841BA-86FD-4B7D-B5F2-8BDC3C162952}"/>
          </ac:spMkLst>
        </pc:spChg>
        <pc:spChg chg="mod">
          <ac:chgData name="Kazuyoshi Uesaka" userId="aeaeab76-c689-4b76-9153-89f795eadfdb" providerId="ADAL" clId="{3D7B2FD9-4003-4AE4-8E03-BFC8997585BC}" dt="2020-11-08T12:46:39.549" v="21" actId="13926"/>
          <ac:spMkLst>
            <pc:docMk/>
            <pc:sldMk cId="3736630678" sldId="256"/>
            <ac:spMk id="11" creationId="{7CD32A5F-EE51-4FBF-8C0C-A24C95ADC0DD}"/>
          </ac:spMkLst>
        </pc:spChg>
      </pc:sldChg>
      <pc:sldChg chg="modSp">
        <pc:chgData name="Kazuyoshi Uesaka" userId="aeaeab76-c689-4b76-9153-89f795eadfdb" providerId="ADAL" clId="{3D7B2FD9-4003-4AE4-8E03-BFC8997585BC}" dt="2020-11-09T02:53:07.063" v="54" actId="20577"/>
        <pc:sldMkLst>
          <pc:docMk/>
          <pc:sldMk cId="4160801174" sldId="258"/>
        </pc:sldMkLst>
        <pc:spChg chg="mod">
          <ac:chgData name="Kazuyoshi Uesaka" userId="aeaeab76-c689-4b76-9153-89f795eadfdb" providerId="ADAL" clId="{3D7B2FD9-4003-4AE4-8E03-BFC8997585BC}" dt="2020-11-09T02:53:07.063" v="54" actId="20577"/>
          <ac:spMkLst>
            <pc:docMk/>
            <pc:sldMk cId="4160801174" sldId="258"/>
            <ac:spMk id="3" creationId="{B5C1C82F-ECE1-4950-846D-ACA7AA0861E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B3150B-22BC-4335-B63B-264418C4CB4D}" type="datetimeFigureOut">
              <a:rPr lang="zh-CN" altLang="en-US" smtClean="0"/>
              <a:t>2021/2/2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DDD2E7-2924-4A4C-A0E0-F62E8D587F0B}" type="slidenum">
              <a:rPr lang="zh-CN" altLang="en-US" smtClean="0"/>
              <a:t>‹#›</a:t>
            </a:fld>
            <a:endParaRPr lang="zh-CN" altLang="en-US"/>
          </a:p>
        </p:txBody>
      </p:sp>
    </p:spTree>
    <p:extLst>
      <p:ext uri="{BB962C8B-B14F-4D97-AF65-F5344CB8AC3E}">
        <p14:creationId xmlns:p14="http://schemas.microsoft.com/office/powerpoint/2010/main" val="3788967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Huawei: If everyone</a:t>
            </a:r>
            <a:r>
              <a:rPr lang="en-US" altLang="zh-CN" baseline="0" dirty="0" smtClean="0"/>
              <a:t> have confidence, the existing performance requirements valid for up to 52.6GHz. Where is in specifications? </a:t>
            </a:r>
          </a:p>
          <a:p>
            <a:r>
              <a:rPr lang="en-US" altLang="zh-CN" baseline="0" dirty="0" smtClean="0"/>
              <a:t>Did RAN4 already have such agreements? We also realize it’s also impractical to evaluate the PN model into simulation since it’s implementation basis.</a:t>
            </a:r>
            <a:endParaRPr lang="en-US" altLang="zh-CN" dirty="0" smtClean="0"/>
          </a:p>
          <a:p>
            <a:endParaRPr lang="en-US" altLang="zh-CN" dirty="0" smtClean="0"/>
          </a:p>
          <a:p>
            <a:r>
              <a:rPr lang="en-US" altLang="zh-CN" dirty="0" smtClean="0"/>
              <a:t>Nokia:</a:t>
            </a:r>
            <a:r>
              <a:rPr lang="en-US" altLang="zh-CN" baseline="0" dirty="0" smtClean="0"/>
              <a:t>  To Huawei, the BS requirements specified with any limitation for upper ranges, but in UE side we have limitation.  We think the receiver from demodulation aspect is not sensitive to the frequency and can be applied for above 52.6GHz.</a:t>
            </a:r>
          </a:p>
          <a:p>
            <a:r>
              <a:rPr lang="en-US" altLang="zh-CN" baseline="0" dirty="0" smtClean="0"/>
              <a:t>PN model already included in simulation, the PN model choosing up to companies.</a:t>
            </a:r>
          </a:p>
          <a:p>
            <a:endParaRPr lang="en-US" altLang="zh-CN" baseline="0" dirty="0" smtClean="0"/>
          </a:p>
          <a:p>
            <a:r>
              <a:rPr lang="en-US" altLang="zh-CN" baseline="0" dirty="0" smtClean="0"/>
              <a:t>Intel: We are also not sure whether we have enough margin to support up to 52.6GHz. We can address by further simulation if needed. </a:t>
            </a:r>
          </a:p>
          <a:p>
            <a:endParaRPr lang="en-US" altLang="zh-CN" baseline="0" dirty="0" smtClean="0"/>
          </a:p>
          <a:p>
            <a:r>
              <a:rPr lang="en-US" altLang="zh-CN" baseline="0" dirty="0" smtClean="0"/>
              <a:t>Samsung: For Channel model, no issue. For PN model, we think the impairment margin with 52.6GHz, it should be enough.</a:t>
            </a:r>
          </a:p>
          <a:p>
            <a:endParaRPr lang="en-US" altLang="zh-CN" baseline="0" dirty="0" smtClean="0"/>
          </a:p>
          <a:p>
            <a:r>
              <a:rPr lang="en-US" altLang="zh-CN" baseline="0" dirty="0" smtClean="0"/>
              <a:t>Nokia:  We think it’s first meeting, we are willing to see more analysis.</a:t>
            </a:r>
          </a:p>
          <a:p>
            <a:endParaRPr lang="en-US" altLang="zh-CN" baseline="0" dirty="0" smtClean="0"/>
          </a:p>
          <a:p>
            <a:r>
              <a:rPr lang="en-US" altLang="zh-CN" baseline="0" dirty="0" smtClean="0"/>
              <a:t>E///:  PN has impact on very high SNR, but for test cases SNR is limited should be OK, PN model should up to BS implementation.</a:t>
            </a:r>
          </a:p>
          <a:p>
            <a:endParaRPr lang="en-US" altLang="zh-CN" baseline="0" dirty="0" smtClean="0"/>
          </a:p>
          <a:p>
            <a:r>
              <a:rPr lang="en-US" altLang="zh-CN" dirty="0" smtClean="0"/>
              <a:t>Agreements:</a:t>
            </a:r>
          </a:p>
          <a:p>
            <a:endParaRPr lang="en-US" altLang="zh-CN" dirty="0" smtClean="0"/>
          </a:p>
          <a:p>
            <a:r>
              <a:rPr lang="en-US" altLang="zh-CN" dirty="0" smtClean="0"/>
              <a:t>The baseline</a:t>
            </a:r>
            <a:r>
              <a:rPr lang="en-US" altLang="zh-CN" baseline="0" dirty="0" smtClean="0"/>
              <a:t> assumption: The existing BS requirements are applicable up to 52.6GHz</a:t>
            </a:r>
          </a:p>
          <a:p>
            <a:pPr marL="171450" indent="-171450">
              <a:buFontTx/>
              <a:buChar char="-"/>
            </a:pPr>
            <a:r>
              <a:rPr lang="en-US" altLang="zh-CN" baseline="0" dirty="0" smtClean="0"/>
              <a:t>Companies can bring more analysis to further check whether above assumption valid or not</a:t>
            </a:r>
          </a:p>
          <a:p>
            <a:pPr marL="0" indent="0">
              <a:buFontTx/>
              <a:buNone/>
            </a:pPr>
            <a:endParaRPr lang="en-US" altLang="zh-CN" baseline="0" dirty="0" smtClean="0"/>
          </a:p>
          <a:p>
            <a:pPr marL="0" indent="0">
              <a:buFontTx/>
              <a:buNone/>
            </a:pPr>
            <a:r>
              <a:rPr lang="en-US" altLang="zh-CN" baseline="0" dirty="0" smtClean="0"/>
              <a:t>Companies are encouraged to bring more analysis to link-budget issue to ensure 47GHz performance requirements testable </a:t>
            </a:r>
          </a:p>
          <a:p>
            <a:pPr marL="171450" indent="-171450">
              <a:buFontTx/>
              <a:buChar char="-"/>
            </a:pPr>
            <a:endParaRPr lang="en-US" altLang="zh-CN" baseline="0" dirty="0" smtClean="0"/>
          </a:p>
        </p:txBody>
      </p:sp>
      <p:sp>
        <p:nvSpPr>
          <p:cNvPr id="4" name="灯片编号占位符 3"/>
          <p:cNvSpPr>
            <a:spLocks noGrp="1"/>
          </p:cNvSpPr>
          <p:nvPr>
            <p:ph type="sldNum" sz="quarter" idx="10"/>
          </p:nvPr>
        </p:nvSpPr>
        <p:spPr/>
        <p:txBody>
          <a:bodyPr/>
          <a:lstStyle/>
          <a:p>
            <a:fld id="{A0DDD2E7-2924-4A4C-A0E0-F62E8D587F0B}" type="slidenum">
              <a:rPr lang="zh-CN" altLang="en-US" smtClean="0"/>
              <a:t>3</a:t>
            </a:fld>
            <a:endParaRPr lang="zh-CN" altLang="en-US"/>
          </a:p>
        </p:txBody>
      </p:sp>
    </p:spTree>
    <p:extLst>
      <p:ext uri="{BB962C8B-B14F-4D97-AF65-F5344CB8AC3E}">
        <p14:creationId xmlns:p14="http://schemas.microsoft.com/office/powerpoint/2010/main" val="546907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72FD4-925F-4514-A76F-1FA82C3FBF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ED2519E-E2E2-476A-B281-8C668CEDBB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920C64D-B5E0-42A4-8423-148BA9A2F92A}"/>
              </a:ext>
            </a:extLst>
          </p:cNvPr>
          <p:cNvSpPr>
            <a:spLocks noGrp="1"/>
          </p:cNvSpPr>
          <p:nvPr>
            <p:ph type="dt" sz="half" idx="10"/>
          </p:nvPr>
        </p:nvSpPr>
        <p:spPr/>
        <p:txBody>
          <a:bodyPr/>
          <a:lstStyle/>
          <a:p>
            <a:fld id="{28C9DA1B-7D9B-4C1C-B01D-831821F7F871}" type="datetimeFigureOut">
              <a:rPr lang="en-US" smtClean="0"/>
              <a:t>2/2/2021</a:t>
            </a:fld>
            <a:endParaRPr lang="en-US"/>
          </a:p>
        </p:txBody>
      </p:sp>
      <p:sp>
        <p:nvSpPr>
          <p:cNvPr id="5" name="Footer Placeholder 4">
            <a:extLst>
              <a:ext uri="{FF2B5EF4-FFF2-40B4-BE49-F238E27FC236}">
                <a16:creationId xmlns:a16="http://schemas.microsoft.com/office/drawing/2014/main" id="{B45E9C08-D6BB-4CC8-A798-AE4343E833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7FADB6-5AEC-4ECE-8A37-230536232CBC}"/>
              </a:ext>
            </a:extLst>
          </p:cNvPr>
          <p:cNvSpPr>
            <a:spLocks noGrp="1"/>
          </p:cNvSpPr>
          <p:nvPr>
            <p:ph type="sldNum" sz="quarter" idx="12"/>
          </p:nvPr>
        </p:nvSpPr>
        <p:spPr/>
        <p:txBody>
          <a:bodyPr/>
          <a:lstStyle/>
          <a:p>
            <a:fld id="{4C7B8831-A382-4B89-B2F7-B9F16407B7B1}" type="slidenum">
              <a:rPr lang="en-US" smtClean="0"/>
              <a:t>‹#›</a:t>
            </a:fld>
            <a:endParaRPr lang="en-US"/>
          </a:p>
        </p:txBody>
      </p:sp>
    </p:spTree>
    <p:extLst>
      <p:ext uri="{BB962C8B-B14F-4D97-AF65-F5344CB8AC3E}">
        <p14:creationId xmlns:p14="http://schemas.microsoft.com/office/powerpoint/2010/main" val="2801376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16385-53D6-456A-BB92-5F514106B0E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D97982B-A8AB-43C3-9B7A-A40A89BEE98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D694EC-A657-4E7F-BA5B-CF8B70B183E5}"/>
              </a:ext>
            </a:extLst>
          </p:cNvPr>
          <p:cNvSpPr>
            <a:spLocks noGrp="1"/>
          </p:cNvSpPr>
          <p:nvPr>
            <p:ph type="dt" sz="half" idx="10"/>
          </p:nvPr>
        </p:nvSpPr>
        <p:spPr/>
        <p:txBody>
          <a:bodyPr/>
          <a:lstStyle/>
          <a:p>
            <a:fld id="{28C9DA1B-7D9B-4C1C-B01D-831821F7F871}" type="datetimeFigureOut">
              <a:rPr lang="en-US" smtClean="0"/>
              <a:t>2/2/2021</a:t>
            </a:fld>
            <a:endParaRPr lang="en-US"/>
          </a:p>
        </p:txBody>
      </p:sp>
      <p:sp>
        <p:nvSpPr>
          <p:cNvPr id="5" name="Footer Placeholder 4">
            <a:extLst>
              <a:ext uri="{FF2B5EF4-FFF2-40B4-BE49-F238E27FC236}">
                <a16:creationId xmlns:a16="http://schemas.microsoft.com/office/drawing/2014/main" id="{F219972D-B62F-4973-AE6F-8CBA13A6A0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A0D4B1-995F-4A73-8F1F-69E9274608CB}"/>
              </a:ext>
            </a:extLst>
          </p:cNvPr>
          <p:cNvSpPr>
            <a:spLocks noGrp="1"/>
          </p:cNvSpPr>
          <p:nvPr>
            <p:ph type="sldNum" sz="quarter" idx="12"/>
          </p:nvPr>
        </p:nvSpPr>
        <p:spPr/>
        <p:txBody>
          <a:bodyPr/>
          <a:lstStyle/>
          <a:p>
            <a:fld id="{4C7B8831-A382-4B89-B2F7-B9F16407B7B1}" type="slidenum">
              <a:rPr lang="en-US" smtClean="0"/>
              <a:t>‹#›</a:t>
            </a:fld>
            <a:endParaRPr lang="en-US"/>
          </a:p>
        </p:txBody>
      </p:sp>
    </p:spTree>
    <p:extLst>
      <p:ext uri="{BB962C8B-B14F-4D97-AF65-F5344CB8AC3E}">
        <p14:creationId xmlns:p14="http://schemas.microsoft.com/office/powerpoint/2010/main" val="2637242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2895C8-2B0A-45C7-949D-BFC0D3227D3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307B16C-30C6-4F6F-B400-CEE66C5078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3433C7-C91E-4BCF-B550-05C7E38A08B4}"/>
              </a:ext>
            </a:extLst>
          </p:cNvPr>
          <p:cNvSpPr>
            <a:spLocks noGrp="1"/>
          </p:cNvSpPr>
          <p:nvPr>
            <p:ph type="dt" sz="half" idx="10"/>
          </p:nvPr>
        </p:nvSpPr>
        <p:spPr/>
        <p:txBody>
          <a:bodyPr/>
          <a:lstStyle/>
          <a:p>
            <a:fld id="{28C9DA1B-7D9B-4C1C-B01D-831821F7F871}" type="datetimeFigureOut">
              <a:rPr lang="en-US" smtClean="0"/>
              <a:t>2/2/2021</a:t>
            </a:fld>
            <a:endParaRPr lang="en-US"/>
          </a:p>
        </p:txBody>
      </p:sp>
      <p:sp>
        <p:nvSpPr>
          <p:cNvPr id="5" name="Footer Placeholder 4">
            <a:extLst>
              <a:ext uri="{FF2B5EF4-FFF2-40B4-BE49-F238E27FC236}">
                <a16:creationId xmlns:a16="http://schemas.microsoft.com/office/drawing/2014/main" id="{145693C4-B161-49BD-A768-55744408C5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027878-5FEE-4F6D-B2D5-D71E6FDF8393}"/>
              </a:ext>
            </a:extLst>
          </p:cNvPr>
          <p:cNvSpPr>
            <a:spLocks noGrp="1"/>
          </p:cNvSpPr>
          <p:nvPr>
            <p:ph type="sldNum" sz="quarter" idx="12"/>
          </p:nvPr>
        </p:nvSpPr>
        <p:spPr/>
        <p:txBody>
          <a:bodyPr/>
          <a:lstStyle/>
          <a:p>
            <a:fld id="{4C7B8831-A382-4B89-B2F7-B9F16407B7B1}" type="slidenum">
              <a:rPr lang="en-US" smtClean="0"/>
              <a:t>‹#›</a:t>
            </a:fld>
            <a:endParaRPr lang="en-US"/>
          </a:p>
        </p:txBody>
      </p:sp>
    </p:spTree>
    <p:extLst>
      <p:ext uri="{BB962C8B-B14F-4D97-AF65-F5344CB8AC3E}">
        <p14:creationId xmlns:p14="http://schemas.microsoft.com/office/powerpoint/2010/main" val="716180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6F33B-73D2-4639-89D7-FC1890A429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EA0713-0439-4B85-8DDF-326B82BC78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AD3555-4481-4C5A-B3C4-5A938EC9B76F}"/>
              </a:ext>
            </a:extLst>
          </p:cNvPr>
          <p:cNvSpPr>
            <a:spLocks noGrp="1"/>
          </p:cNvSpPr>
          <p:nvPr>
            <p:ph type="dt" sz="half" idx="10"/>
          </p:nvPr>
        </p:nvSpPr>
        <p:spPr/>
        <p:txBody>
          <a:bodyPr/>
          <a:lstStyle/>
          <a:p>
            <a:fld id="{28C9DA1B-7D9B-4C1C-B01D-831821F7F871}" type="datetimeFigureOut">
              <a:rPr lang="en-US" smtClean="0"/>
              <a:t>2/2/2021</a:t>
            </a:fld>
            <a:endParaRPr lang="en-US"/>
          </a:p>
        </p:txBody>
      </p:sp>
      <p:sp>
        <p:nvSpPr>
          <p:cNvPr id="5" name="Footer Placeholder 4">
            <a:extLst>
              <a:ext uri="{FF2B5EF4-FFF2-40B4-BE49-F238E27FC236}">
                <a16:creationId xmlns:a16="http://schemas.microsoft.com/office/drawing/2014/main" id="{54C91F13-F0C8-46B5-8284-39D9ACB7DA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4D07AF-DEA4-4B49-9CC3-4B55B9BB4418}"/>
              </a:ext>
            </a:extLst>
          </p:cNvPr>
          <p:cNvSpPr>
            <a:spLocks noGrp="1"/>
          </p:cNvSpPr>
          <p:nvPr>
            <p:ph type="sldNum" sz="quarter" idx="12"/>
          </p:nvPr>
        </p:nvSpPr>
        <p:spPr/>
        <p:txBody>
          <a:bodyPr/>
          <a:lstStyle/>
          <a:p>
            <a:fld id="{4C7B8831-A382-4B89-B2F7-B9F16407B7B1}" type="slidenum">
              <a:rPr lang="en-US" smtClean="0"/>
              <a:t>‹#›</a:t>
            </a:fld>
            <a:endParaRPr lang="en-US"/>
          </a:p>
        </p:txBody>
      </p:sp>
    </p:spTree>
    <p:extLst>
      <p:ext uri="{BB962C8B-B14F-4D97-AF65-F5344CB8AC3E}">
        <p14:creationId xmlns:p14="http://schemas.microsoft.com/office/powerpoint/2010/main" val="2158805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9463E-E7C7-47AF-B5F4-C189E47EE4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545110C-3BB5-4381-88C4-0563A8E84B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5BC31F6-D33C-4FD1-A57A-3EDE3078FED2}"/>
              </a:ext>
            </a:extLst>
          </p:cNvPr>
          <p:cNvSpPr>
            <a:spLocks noGrp="1"/>
          </p:cNvSpPr>
          <p:nvPr>
            <p:ph type="dt" sz="half" idx="10"/>
          </p:nvPr>
        </p:nvSpPr>
        <p:spPr/>
        <p:txBody>
          <a:bodyPr/>
          <a:lstStyle/>
          <a:p>
            <a:fld id="{28C9DA1B-7D9B-4C1C-B01D-831821F7F871}" type="datetimeFigureOut">
              <a:rPr lang="en-US" smtClean="0"/>
              <a:t>2/2/2021</a:t>
            </a:fld>
            <a:endParaRPr lang="en-US"/>
          </a:p>
        </p:txBody>
      </p:sp>
      <p:sp>
        <p:nvSpPr>
          <p:cNvPr id="5" name="Footer Placeholder 4">
            <a:extLst>
              <a:ext uri="{FF2B5EF4-FFF2-40B4-BE49-F238E27FC236}">
                <a16:creationId xmlns:a16="http://schemas.microsoft.com/office/drawing/2014/main" id="{424FC988-A646-4763-9AE1-C7F4FD81F7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530D36-1E8B-4E90-BC94-157F99504DA2}"/>
              </a:ext>
            </a:extLst>
          </p:cNvPr>
          <p:cNvSpPr>
            <a:spLocks noGrp="1"/>
          </p:cNvSpPr>
          <p:nvPr>
            <p:ph type="sldNum" sz="quarter" idx="12"/>
          </p:nvPr>
        </p:nvSpPr>
        <p:spPr/>
        <p:txBody>
          <a:bodyPr/>
          <a:lstStyle/>
          <a:p>
            <a:fld id="{4C7B8831-A382-4B89-B2F7-B9F16407B7B1}" type="slidenum">
              <a:rPr lang="en-US" smtClean="0"/>
              <a:t>‹#›</a:t>
            </a:fld>
            <a:endParaRPr lang="en-US"/>
          </a:p>
        </p:txBody>
      </p:sp>
    </p:spTree>
    <p:extLst>
      <p:ext uri="{BB962C8B-B14F-4D97-AF65-F5344CB8AC3E}">
        <p14:creationId xmlns:p14="http://schemas.microsoft.com/office/powerpoint/2010/main" val="2834418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BA6ED-F4DF-4757-B01D-EF005BC0F6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8A644E-4DD3-42BF-92F2-2A8657BF788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605A1FC-FBC3-420A-9391-BB79CF81F7E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E1057E0-E326-4389-8E7C-45B05BDE9B0A}"/>
              </a:ext>
            </a:extLst>
          </p:cNvPr>
          <p:cNvSpPr>
            <a:spLocks noGrp="1"/>
          </p:cNvSpPr>
          <p:nvPr>
            <p:ph type="dt" sz="half" idx="10"/>
          </p:nvPr>
        </p:nvSpPr>
        <p:spPr/>
        <p:txBody>
          <a:bodyPr/>
          <a:lstStyle/>
          <a:p>
            <a:fld id="{28C9DA1B-7D9B-4C1C-B01D-831821F7F871}" type="datetimeFigureOut">
              <a:rPr lang="en-US" smtClean="0"/>
              <a:t>2/2/2021</a:t>
            </a:fld>
            <a:endParaRPr lang="en-US"/>
          </a:p>
        </p:txBody>
      </p:sp>
      <p:sp>
        <p:nvSpPr>
          <p:cNvPr id="6" name="Footer Placeholder 5">
            <a:extLst>
              <a:ext uri="{FF2B5EF4-FFF2-40B4-BE49-F238E27FC236}">
                <a16:creationId xmlns:a16="http://schemas.microsoft.com/office/drawing/2014/main" id="{0444D833-0E1F-4560-B29C-B014BE846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76B647-EFCF-4967-9D33-8B387369A023}"/>
              </a:ext>
            </a:extLst>
          </p:cNvPr>
          <p:cNvSpPr>
            <a:spLocks noGrp="1"/>
          </p:cNvSpPr>
          <p:nvPr>
            <p:ph type="sldNum" sz="quarter" idx="12"/>
          </p:nvPr>
        </p:nvSpPr>
        <p:spPr/>
        <p:txBody>
          <a:bodyPr/>
          <a:lstStyle/>
          <a:p>
            <a:fld id="{4C7B8831-A382-4B89-B2F7-B9F16407B7B1}" type="slidenum">
              <a:rPr lang="en-US" smtClean="0"/>
              <a:t>‹#›</a:t>
            </a:fld>
            <a:endParaRPr lang="en-US"/>
          </a:p>
        </p:txBody>
      </p:sp>
    </p:spTree>
    <p:extLst>
      <p:ext uri="{BB962C8B-B14F-4D97-AF65-F5344CB8AC3E}">
        <p14:creationId xmlns:p14="http://schemas.microsoft.com/office/powerpoint/2010/main" val="1700278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9250C-D0A4-41A9-ABED-2E37CAD347A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FD33DD5-D669-43A4-913A-2B55D975E4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E0420A9-9D88-4A49-9E1C-216FAAC5C2F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42ABD13-EF99-4BBF-AB7E-1D8030B0C1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DC9C5C2-B283-4D51-A26E-1BCE222A23F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DC5F753-ED85-44BE-BFCB-4C3E1093E6D8}"/>
              </a:ext>
            </a:extLst>
          </p:cNvPr>
          <p:cNvSpPr>
            <a:spLocks noGrp="1"/>
          </p:cNvSpPr>
          <p:nvPr>
            <p:ph type="dt" sz="half" idx="10"/>
          </p:nvPr>
        </p:nvSpPr>
        <p:spPr/>
        <p:txBody>
          <a:bodyPr/>
          <a:lstStyle/>
          <a:p>
            <a:fld id="{28C9DA1B-7D9B-4C1C-B01D-831821F7F871}" type="datetimeFigureOut">
              <a:rPr lang="en-US" smtClean="0"/>
              <a:t>2/2/2021</a:t>
            </a:fld>
            <a:endParaRPr lang="en-US"/>
          </a:p>
        </p:txBody>
      </p:sp>
      <p:sp>
        <p:nvSpPr>
          <p:cNvPr id="8" name="Footer Placeholder 7">
            <a:extLst>
              <a:ext uri="{FF2B5EF4-FFF2-40B4-BE49-F238E27FC236}">
                <a16:creationId xmlns:a16="http://schemas.microsoft.com/office/drawing/2014/main" id="{C42D603D-6E2F-47E0-AC81-3BE15FFC641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6A388E3-53EC-443C-A0DD-9CAA92151078}"/>
              </a:ext>
            </a:extLst>
          </p:cNvPr>
          <p:cNvSpPr>
            <a:spLocks noGrp="1"/>
          </p:cNvSpPr>
          <p:nvPr>
            <p:ph type="sldNum" sz="quarter" idx="12"/>
          </p:nvPr>
        </p:nvSpPr>
        <p:spPr/>
        <p:txBody>
          <a:bodyPr/>
          <a:lstStyle/>
          <a:p>
            <a:fld id="{4C7B8831-A382-4B89-B2F7-B9F16407B7B1}" type="slidenum">
              <a:rPr lang="en-US" smtClean="0"/>
              <a:t>‹#›</a:t>
            </a:fld>
            <a:endParaRPr lang="en-US"/>
          </a:p>
        </p:txBody>
      </p:sp>
    </p:spTree>
    <p:extLst>
      <p:ext uri="{BB962C8B-B14F-4D97-AF65-F5344CB8AC3E}">
        <p14:creationId xmlns:p14="http://schemas.microsoft.com/office/powerpoint/2010/main" val="3296184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8A4DB-4B76-4E9C-84C4-84F70D68B44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73C76D5-1929-47D5-A9EA-C670F2286140}"/>
              </a:ext>
            </a:extLst>
          </p:cNvPr>
          <p:cNvSpPr>
            <a:spLocks noGrp="1"/>
          </p:cNvSpPr>
          <p:nvPr>
            <p:ph type="dt" sz="half" idx="10"/>
          </p:nvPr>
        </p:nvSpPr>
        <p:spPr/>
        <p:txBody>
          <a:bodyPr/>
          <a:lstStyle/>
          <a:p>
            <a:fld id="{28C9DA1B-7D9B-4C1C-B01D-831821F7F871}" type="datetimeFigureOut">
              <a:rPr lang="en-US" smtClean="0"/>
              <a:t>2/2/2021</a:t>
            </a:fld>
            <a:endParaRPr lang="en-US"/>
          </a:p>
        </p:txBody>
      </p:sp>
      <p:sp>
        <p:nvSpPr>
          <p:cNvPr id="4" name="Footer Placeholder 3">
            <a:extLst>
              <a:ext uri="{FF2B5EF4-FFF2-40B4-BE49-F238E27FC236}">
                <a16:creationId xmlns:a16="http://schemas.microsoft.com/office/drawing/2014/main" id="{8BFFE1E5-DD52-4EF6-BA7B-62E7F4E7D29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69E93B6-592C-4DEC-B684-B330DDD41231}"/>
              </a:ext>
            </a:extLst>
          </p:cNvPr>
          <p:cNvSpPr>
            <a:spLocks noGrp="1"/>
          </p:cNvSpPr>
          <p:nvPr>
            <p:ph type="sldNum" sz="quarter" idx="12"/>
          </p:nvPr>
        </p:nvSpPr>
        <p:spPr/>
        <p:txBody>
          <a:bodyPr/>
          <a:lstStyle/>
          <a:p>
            <a:fld id="{4C7B8831-A382-4B89-B2F7-B9F16407B7B1}" type="slidenum">
              <a:rPr lang="en-US" smtClean="0"/>
              <a:t>‹#›</a:t>
            </a:fld>
            <a:endParaRPr lang="en-US"/>
          </a:p>
        </p:txBody>
      </p:sp>
    </p:spTree>
    <p:extLst>
      <p:ext uri="{BB962C8B-B14F-4D97-AF65-F5344CB8AC3E}">
        <p14:creationId xmlns:p14="http://schemas.microsoft.com/office/powerpoint/2010/main" val="694365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37B4A4-D4CF-4DCD-A279-6B192FE80B31}"/>
              </a:ext>
            </a:extLst>
          </p:cNvPr>
          <p:cNvSpPr>
            <a:spLocks noGrp="1"/>
          </p:cNvSpPr>
          <p:nvPr>
            <p:ph type="dt" sz="half" idx="10"/>
          </p:nvPr>
        </p:nvSpPr>
        <p:spPr/>
        <p:txBody>
          <a:bodyPr/>
          <a:lstStyle/>
          <a:p>
            <a:fld id="{28C9DA1B-7D9B-4C1C-B01D-831821F7F871}" type="datetimeFigureOut">
              <a:rPr lang="en-US" smtClean="0"/>
              <a:t>2/2/2021</a:t>
            </a:fld>
            <a:endParaRPr lang="en-US"/>
          </a:p>
        </p:txBody>
      </p:sp>
      <p:sp>
        <p:nvSpPr>
          <p:cNvPr id="3" name="Footer Placeholder 2">
            <a:extLst>
              <a:ext uri="{FF2B5EF4-FFF2-40B4-BE49-F238E27FC236}">
                <a16:creationId xmlns:a16="http://schemas.microsoft.com/office/drawing/2014/main" id="{0A95B565-8AB8-44D1-AF53-B2C1A205F8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5477E0F-9143-4632-BAD4-184A8FCE9075}"/>
              </a:ext>
            </a:extLst>
          </p:cNvPr>
          <p:cNvSpPr>
            <a:spLocks noGrp="1"/>
          </p:cNvSpPr>
          <p:nvPr>
            <p:ph type="sldNum" sz="quarter" idx="12"/>
          </p:nvPr>
        </p:nvSpPr>
        <p:spPr/>
        <p:txBody>
          <a:bodyPr/>
          <a:lstStyle/>
          <a:p>
            <a:fld id="{4C7B8831-A382-4B89-B2F7-B9F16407B7B1}" type="slidenum">
              <a:rPr lang="en-US" smtClean="0"/>
              <a:t>‹#›</a:t>
            </a:fld>
            <a:endParaRPr lang="en-US"/>
          </a:p>
        </p:txBody>
      </p:sp>
    </p:spTree>
    <p:extLst>
      <p:ext uri="{BB962C8B-B14F-4D97-AF65-F5344CB8AC3E}">
        <p14:creationId xmlns:p14="http://schemas.microsoft.com/office/powerpoint/2010/main" val="1752255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CDB6A-73A1-429C-AF82-DEEDFEEA52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987AEDF-AB7E-4F25-A4BE-1C2067B559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64564FE-A1F3-4F87-9452-4A6B203911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4021AB-4294-463C-98EF-E76504DC1D34}"/>
              </a:ext>
            </a:extLst>
          </p:cNvPr>
          <p:cNvSpPr>
            <a:spLocks noGrp="1"/>
          </p:cNvSpPr>
          <p:nvPr>
            <p:ph type="dt" sz="half" idx="10"/>
          </p:nvPr>
        </p:nvSpPr>
        <p:spPr/>
        <p:txBody>
          <a:bodyPr/>
          <a:lstStyle/>
          <a:p>
            <a:fld id="{28C9DA1B-7D9B-4C1C-B01D-831821F7F871}" type="datetimeFigureOut">
              <a:rPr lang="en-US" smtClean="0"/>
              <a:t>2/2/2021</a:t>
            </a:fld>
            <a:endParaRPr lang="en-US"/>
          </a:p>
        </p:txBody>
      </p:sp>
      <p:sp>
        <p:nvSpPr>
          <p:cNvPr id="6" name="Footer Placeholder 5">
            <a:extLst>
              <a:ext uri="{FF2B5EF4-FFF2-40B4-BE49-F238E27FC236}">
                <a16:creationId xmlns:a16="http://schemas.microsoft.com/office/drawing/2014/main" id="{B6E0C0DB-7CCE-4FE5-B802-327F3E99F6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43278D-21B9-45B7-BB35-4E32B64907FC}"/>
              </a:ext>
            </a:extLst>
          </p:cNvPr>
          <p:cNvSpPr>
            <a:spLocks noGrp="1"/>
          </p:cNvSpPr>
          <p:nvPr>
            <p:ph type="sldNum" sz="quarter" idx="12"/>
          </p:nvPr>
        </p:nvSpPr>
        <p:spPr/>
        <p:txBody>
          <a:bodyPr/>
          <a:lstStyle/>
          <a:p>
            <a:fld id="{4C7B8831-A382-4B89-B2F7-B9F16407B7B1}" type="slidenum">
              <a:rPr lang="en-US" smtClean="0"/>
              <a:t>‹#›</a:t>
            </a:fld>
            <a:endParaRPr lang="en-US"/>
          </a:p>
        </p:txBody>
      </p:sp>
    </p:spTree>
    <p:extLst>
      <p:ext uri="{BB962C8B-B14F-4D97-AF65-F5344CB8AC3E}">
        <p14:creationId xmlns:p14="http://schemas.microsoft.com/office/powerpoint/2010/main" val="1772537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3E5E4-69E4-4E10-BDC5-3399BC87D5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CF860F-7D45-4A5F-8B9F-D886B26BE4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D1891E-0365-426E-B70E-C6BF45F13E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46A8AF-2642-4A4F-AE48-B9D5A9A69DDB}"/>
              </a:ext>
            </a:extLst>
          </p:cNvPr>
          <p:cNvSpPr>
            <a:spLocks noGrp="1"/>
          </p:cNvSpPr>
          <p:nvPr>
            <p:ph type="dt" sz="half" idx="10"/>
          </p:nvPr>
        </p:nvSpPr>
        <p:spPr/>
        <p:txBody>
          <a:bodyPr/>
          <a:lstStyle/>
          <a:p>
            <a:fld id="{28C9DA1B-7D9B-4C1C-B01D-831821F7F871}" type="datetimeFigureOut">
              <a:rPr lang="en-US" smtClean="0"/>
              <a:t>2/2/2021</a:t>
            </a:fld>
            <a:endParaRPr lang="en-US"/>
          </a:p>
        </p:txBody>
      </p:sp>
      <p:sp>
        <p:nvSpPr>
          <p:cNvPr id="6" name="Footer Placeholder 5">
            <a:extLst>
              <a:ext uri="{FF2B5EF4-FFF2-40B4-BE49-F238E27FC236}">
                <a16:creationId xmlns:a16="http://schemas.microsoft.com/office/drawing/2014/main" id="{BEE4ED20-058D-4CF2-9CDA-6D95BCED55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7673F6-3575-46F5-AA13-FB7B23E3B21D}"/>
              </a:ext>
            </a:extLst>
          </p:cNvPr>
          <p:cNvSpPr>
            <a:spLocks noGrp="1"/>
          </p:cNvSpPr>
          <p:nvPr>
            <p:ph type="sldNum" sz="quarter" idx="12"/>
          </p:nvPr>
        </p:nvSpPr>
        <p:spPr/>
        <p:txBody>
          <a:bodyPr/>
          <a:lstStyle/>
          <a:p>
            <a:fld id="{4C7B8831-A382-4B89-B2F7-B9F16407B7B1}" type="slidenum">
              <a:rPr lang="en-US" smtClean="0"/>
              <a:t>‹#›</a:t>
            </a:fld>
            <a:endParaRPr lang="en-US"/>
          </a:p>
        </p:txBody>
      </p:sp>
    </p:spTree>
    <p:extLst>
      <p:ext uri="{BB962C8B-B14F-4D97-AF65-F5344CB8AC3E}">
        <p14:creationId xmlns:p14="http://schemas.microsoft.com/office/powerpoint/2010/main" val="3178470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3567F5-EA88-453D-B513-1E5DEEFB68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7584993-0526-4839-BC7D-41ABBDA5FD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F80469-6228-4793-8963-185698ED32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C9DA1B-7D9B-4C1C-B01D-831821F7F871}" type="datetimeFigureOut">
              <a:rPr lang="en-US" smtClean="0"/>
              <a:t>2/2/2021</a:t>
            </a:fld>
            <a:endParaRPr lang="en-US"/>
          </a:p>
        </p:txBody>
      </p:sp>
      <p:sp>
        <p:nvSpPr>
          <p:cNvPr id="5" name="Footer Placeholder 4">
            <a:extLst>
              <a:ext uri="{FF2B5EF4-FFF2-40B4-BE49-F238E27FC236}">
                <a16:creationId xmlns:a16="http://schemas.microsoft.com/office/drawing/2014/main" id="{03E21F58-0D31-4FB0-B544-CDAF0C0135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14C21A2-1844-4E96-B370-FCFC6EED23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7B8831-A382-4B89-B2F7-B9F16407B7B1}" type="slidenum">
              <a:rPr lang="en-US" smtClean="0"/>
              <a:t>‹#›</a:t>
            </a:fld>
            <a:endParaRPr lang="en-US"/>
          </a:p>
        </p:txBody>
      </p:sp>
    </p:spTree>
    <p:extLst>
      <p:ext uri="{BB962C8B-B14F-4D97-AF65-F5344CB8AC3E}">
        <p14:creationId xmlns:p14="http://schemas.microsoft.com/office/powerpoint/2010/main" val="3315586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0FB8E17-49B5-4130-B2ED-446C2C17EC4E}"/>
              </a:ext>
            </a:extLst>
          </p:cNvPr>
          <p:cNvSpPr>
            <a:spLocks noGrp="1"/>
          </p:cNvSpPr>
          <p:nvPr>
            <p:ph type="ctrTitle"/>
          </p:nvPr>
        </p:nvSpPr>
        <p:spPr>
          <a:xfrm>
            <a:off x="1524000" y="2008772"/>
            <a:ext cx="9144000" cy="2387600"/>
          </a:xfrm>
        </p:spPr>
        <p:txBody>
          <a:bodyPr>
            <a:normAutofit fontScale="90000"/>
          </a:bodyPr>
          <a:lstStyle/>
          <a:p>
            <a:r>
              <a:rPr lang="en-US" dirty="0"/>
              <a:t>Way forward on UE/BS demodulation on NR 47GHz band</a:t>
            </a:r>
          </a:p>
        </p:txBody>
      </p:sp>
      <p:sp>
        <p:nvSpPr>
          <p:cNvPr id="9" name="Subtitle 8">
            <a:extLst>
              <a:ext uri="{FF2B5EF4-FFF2-40B4-BE49-F238E27FC236}">
                <a16:creationId xmlns:a16="http://schemas.microsoft.com/office/drawing/2014/main" id="{B4A17EEB-B8C6-417B-A48E-9C0602CE4E4B}"/>
              </a:ext>
            </a:extLst>
          </p:cNvPr>
          <p:cNvSpPr>
            <a:spLocks noGrp="1"/>
          </p:cNvSpPr>
          <p:nvPr>
            <p:ph type="subTitle" idx="1"/>
          </p:nvPr>
        </p:nvSpPr>
        <p:spPr>
          <a:xfrm>
            <a:off x="1524000" y="4488447"/>
            <a:ext cx="9144000" cy="1655762"/>
          </a:xfrm>
        </p:spPr>
        <p:txBody>
          <a:bodyPr>
            <a:normAutofit/>
          </a:bodyPr>
          <a:lstStyle/>
          <a:p>
            <a:r>
              <a:rPr lang="en-US" sz="3600" dirty="0"/>
              <a:t>Ericsson</a:t>
            </a:r>
          </a:p>
        </p:txBody>
      </p:sp>
      <p:sp>
        <p:nvSpPr>
          <p:cNvPr id="10" name="TextBox 9">
            <a:extLst>
              <a:ext uri="{FF2B5EF4-FFF2-40B4-BE49-F238E27FC236}">
                <a16:creationId xmlns:a16="http://schemas.microsoft.com/office/drawing/2014/main" id="{DBD841BA-86FD-4B7D-B5F2-8BDC3C162952}"/>
              </a:ext>
            </a:extLst>
          </p:cNvPr>
          <p:cNvSpPr txBox="1"/>
          <p:nvPr/>
        </p:nvSpPr>
        <p:spPr>
          <a:xfrm>
            <a:off x="443752" y="215153"/>
            <a:ext cx="5566904" cy="1323439"/>
          </a:xfrm>
          <a:prstGeom prst="rect">
            <a:avLst/>
          </a:prstGeom>
          <a:noFill/>
        </p:spPr>
        <p:txBody>
          <a:bodyPr wrap="square" rtlCol="0">
            <a:spAutoFit/>
          </a:bodyPr>
          <a:lstStyle/>
          <a:p>
            <a:r>
              <a:rPr lang="en-US" sz="2000" dirty="0"/>
              <a:t>3GPP TSG-RAN WG4 Meeting #98-e</a:t>
            </a:r>
          </a:p>
          <a:p>
            <a:r>
              <a:rPr lang="en-US" sz="2000" dirty="0"/>
              <a:t>Electronic meeting, 25 January – 5 </a:t>
            </a:r>
            <a:r>
              <a:rPr lang="en-US" altLang="ja-JP" sz="2000"/>
              <a:t>February</a:t>
            </a:r>
            <a:r>
              <a:rPr lang="en-US" sz="2000"/>
              <a:t> 2021</a:t>
            </a:r>
            <a:endParaRPr lang="en-US" sz="2000" dirty="0"/>
          </a:p>
          <a:p>
            <a:r>
              <a:rPr lang="en-US" sz="2000" dirty="0"/>
              <a:t>Agenda item: 9.25.4.2, 9.25.4.3</a:t>
            </a:r>
          </a:p>
          <a:p>
            <a:r>
              <a:rPr lang="en-US" sz="2000" dirty="0"/>
              <a:t>Document for: Approval</a:t>
            </a:r>
          </a:p>
        </p:txBody>
      </p:sp>
      <p:sp>
        <p:nvSpPr>
          <p:cNvPr id="11" name="TextBox 10">
            <a:extLst>
              <a:ext uri="{FF2B5EF4-FFF2-40B4-BE49-F238E27FC236}">
                <a16:creationId xmlns:a16="http://schemas.microsoft.com/office/drawing/2014/main" id="{7CD32A5F-EE51-4FBF-8C0C-A24C95ADC0DD}"/>
              </a:ext>
            </a:extLst>
          </p:cNvPr>
          <p:cNvSpPr txBox="1"/>
          <p:nvPr/>
        </p:nvSpPr>
        <p:spPr>
          <a:xfrm>
            <a:off x="9708776" y="215152"/>
            <a:ext cx="1873623" cy="400110"/>
          </a:xfrm>
          <a:prstGeom prst="rect">
            <a:avLst/>
          </a:prstGeom>
          <a:noFill/>
        </p:spPr>
        <p:txBody>
          <a:bodyPr wrap="square" rtlCol="0">
            <a:spAutoFit/>
          </a:bodyPr>
          <a:lstStyle/>
          <a:p>
            <a:r>
              <a:rPr lang="en-US" sz="2000" dirty="0"/>
              <a:t>R4-2103875</a:t>
            </a:r>
          </a:p>
        </p:txBody>
      </p:sp>
    </p:spTree>
    <p:extLst>
      <p:ext uri="{BB962C8B-B14F-4D97-AF65-F5344CB8AC3E}">
        <p14:creationId xmlns:p14="http://schemas.microsoft.com/office/powerpoint/2010/main" val="3736630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A1604-A96F-42CF-9093-EEE18BC1105D}"/>
              </a:ext>
            </a:extLst>
          </p:cNvPr>
          <p:cNvSpPr>
            <a:spLocks noGrp="1"/>
          </p:cNvSpPr>
          <p:nvPr>
            <p:ph type="title"/>
          </p:nvPr>
        </p:nvSpPr>
        <p:spPr/>
        <p:txBody>
          <a:bodyPr/>
          <a:lstStyle/>
          <a:p>
            <a:r>
              <a:rPr lang="en-US" dirty="0"/>
              <a:t>Agreements for UE demodulation requirements on NR 47GHz band</a:t>
            </a:r>
          </a:p>
        </p:txBody>
      </p:sp>
      <p:sp>
        <p:nvSpPr>
          <p:cNvPr id="3" name="Content Placeholder 2">
            <a:extLst>
              <a:ext uri="{FF2B5EF4-FFF2-40B4-BE49-F238E27FC236}">
                <a16:creationId xmlns:a16="http://schemas.microsoft.com/office/drawing/2014/main" id="{B5C1C82F-ECE1-4950-846D-ACA7AA0861EF}"/>
              </a:ext>
            </a:extLst>
          </p:cNvPr>
          <p:cNvSpPr>
            <a:spLocks noGrp="1"/>
          </p:cNvSpPr>
          <p:nvPr>
            <p:ph idx="1"/>
          </p:nvPr>
        </p:nvSpPr>
        <p:spPr/>
        <p:txBody>
          <a:bodyPr>
            <a:normAutofit/>
          </a:bodyPr>
          <a:lstStyle/>
          <a:p>
            <a:r>
              <a:rPr lang="en-US" dirty="0"/>
              <a:t>Whether if the existing UE performance requirements applicable for 47GHz band or not</a:t>
            </a:r>
          </a:p>
          <a:p>
            <a:pPr lvl="1"/>
            <a:r>
              <a:rPr lang="en-US" dirty="0"/>
              <a:t>Interested companies are encouraged to provide the evaluation results whether the existing UE demodulation requirements are applicable for 47GHz band or not</a:t>
            </a:r>
          </a:p>
          <a:p>
            <a:pPr lvl="2"/>
            <a:r>
              <a:rPr lang="en-US" dirty="0"/>
              <a:t>For evaluation, use MCS 18 Rank 1 (Test 1-3 in TS38.101-4 Table 7.2.2.2.1-3) and MCS 17 Rank 2 (Test 2-6 in Table 7.2.2.2.1-4) for n262, as an example.  </a:t>
            </a:r>
          </a:p>
          <a:p>
            <a:pPr lvl="3"/>
            <a:r>
              <a:rPr lang="en-US" dirty="0"/>
              <a:t>Other scenarios are not precluded</a:t>
            </a:r>
          </a:p>
          <a:p>
            <a:pPr lvl="2"/>
            <a:r>
              <a:rPr lang="en-US" dirty="0"/>
              <a:t>Phase noise (PN) model is up to UE implementation</a:t>
            </a:r>
          </a:p>
          <a:p>
            <a:r>
              <a:rPr lang="en-US" dirty="0"/>
              <a:t>Set </a:t>
            </a:r>
            <a:r>
              <a:rPr lang="en-US" dirty="0" err="1"/>
              <a:t>Noc</a:t>
            </a:r>
            <a:r>
              <a:rPr lang="en-US" dirty="0"/>
              <a:t> level for n262 in TS38.101-4 Table 4.5.3.2-1 based on REFSENS defined in RF session</a:t>
            </a:r>
          </a:p>
        </p:txBody>
      </p:sp>
    </p:spTree>
    <p:extLst>
      <p:ext uri="{BB962C8B-B14F-4D97-AF65-F5344CB8AC3E}">
        <p14:creationId xmlns:p14="http://schemas.microsoft.com/office/powerpoint/2010/main" val="4160801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A1604-A96F-42CF-9093-EEE18BC1105D}"/>
              </a:ext>
            </a:extLst>
          </p:cNvPr>
          <p:cNvSpPr>
            <a:spLocks noGrp="1"/>
          </p:cNvSpPr>
          <p:nvPr>
            <p:ph type="title"/>
          </p:nvPr>
        </p:nvSpPr>
        <p:spPr/>
        <p:txBody>
          <a:bodyPr/>
          <a:lstStyle/>
          <a:p>
            <a:r>
              <a:rPr lang="en-US" dirty="0"/>
              <a:t>Agreements for BS demodulation requirements on NR 47GHz band</a:t>
            </a:r>
          </a:p>
        </p:txBody>
      </p:sp>
      <p:sp>
        <p:nvSpPr>
          <p:cNvPr id="3" name="Content Placeholder 2">
            <a:extLst>
              <a:ext uri="{FF2B5EF4-FFF2-40B4-BE49-F238E27FC236}">
                <a16:creationId xmlns:a16="http://schemas.microsoft.com/office/drawing/2014/main" id="{B5C1C82F-ECE1-4950-846D-ACA7AA0861EF}"/>
              </a:ext>
            </a:extLst>
          </p:cNvPr>
          <p:cNvSpPr>
            <a:spLocks noGrp="1"/>
          </p:cNvSpPr>
          <p:nvPr>
            <p:ph idx="1"/>
          </p:nvPr>
        </p:nvSpPr>
        <p:spPr/>
        <p:txBody>
          <a:bodyPr>
            <a:normAutofit fontScale="70000" lnSpcReduction="20000"/>
          </a:bodyPr>
          <a:lstStyle/>
          <a:p>
            <a:r>
              <a:rPr lang="en-US" strike="sngStrike" dirty="0"/>
              <a:t>Whether if the existing BS performance requirements applicable for 47GHz band or not</a:t>
            </a:r>
          </a:p>
          <a:p>
            <a:pPr lvl="1"/>
            <a:r>
              <a:rPr lang="en-US" strike="sngStrike" dirty="0">
                <a:highlight>
                  <a:srgbClr val="FFFF00"/>
                </a:highlight>
              </a:rPr>
              <a:t>Option 1: </a:t>
            </a:r>
            <a:r>
              <a:rPr lang="en-GB" strike="sngStrike" dirty="0">
                <a:highlight>
                  <a:srgbClr val="FFFF00"/>
                </a:highlight>
              </a:rPr>
              <a:t>Keep the existing RAN4 assumption that BS requirements are applicable up to 52.6GHz</a:t>
            </a:r>
            <a:endParaRPr lang="en-US" strike="sngStrike" dirty="0">
              <a:highlight>
                <a:srgbClr val="FFFF00"/>
              </a:highlight>
            </a:endParaRPr>
          </a:p>
          <a:p>
            <a:pPr lvl="1"/>
            <a:r>
              <a:rPr lang="en-US" strike="sngStrike" dirty="0">
                <a:highlight>
                  <a:srgbClr val="FFFF00"/>
                </a:highlight>
              </a:rPr>
              <a:t>Option 2: </a:t>
            </a:r>
            <a:r>
              <a:rPr lang="en-GB" strike="sngStrike" dirty="0">
                <a:highlight>
                  <a:srgbClr val="FFFF00"/>
                </a:highlight>
              </a:rPr>
              <a:t>Need further study whether the existing BS performance requirements are applicable for 47GHz band or </a:t>
            </a:r>
            <a:r>
              <a:rPr lang="en-GB" strike="sngStrike" dirty="0" smtClean="0">
                <a:highlight>
                  <a:srgbClr val="FFFF00"/>
                </a:highlight>
              </a:rPr>
              <a:t>not</a:t>
            </a:r>
          </a:p>
          <a:p>
            <a:pPr marL="0" indent="0">
              <a:buNone/>
            </a:pPr>
            <a:r>
              <a:rPr lang="en-US" altLang="zh-CN" dirty="0" smtClean="0">
                <a:solidFill>
                  <a:srgbClr val="00B050"/>
                </a:solidFill>
              </a:rPr>
              <a:t>Requirements applicability: The </a:t>
            </a:r>
            <a:r>
              <a:rPr lang="en-US" altLang="zh-CN" dirty="0">
                <a:solidFill>
                  <a:srgbClr val="00B050"/>
                </a:solidFill>
              </a:rPr>
              <a:t>baseline </a:t>
            </a:r>
            <a:r>
              <a:rPr lang="en-US" altLang="zh-CN" dirty="0" smtClean="0">
                <a:solidFill>
                  <a:srgbClr val="00B050"/>
                </a:solidFill>
              </a:rPr>
              <a:t>assumption is the </a:t>
            </a:r>
            <a:r>
              <a:rPr lang="en-US" altLang="zh-CN" dirty="0">
                <a:solidFill>
                  <a:srgbClr val="00B050"/>
                </a:solidFill>
              </a:rPr>
              <a:t>existing BS requirements are applicable up to 52.6GHz</a:t>
            </a:r>
          </a:p>
          <a:p>
            <a:pPr marL="171450" indent="-171450">
              <a:buFontTx/>
              <a:buChar char="-"/>
            </a:pPr>
            <a:r>
              <a:rPr lang="en-US" altLang="zh-CN" dirty="0" smtClean="0">
                <a:solidFill>
                  <a:srgbClr val="00B050"/>
                </a:solidFill>
              </a:rPr>
              <a:t>Companies can bring more analysis to further check whether above assumption is valid or not</a:t>
            </a:r>
          </a:p>
          <a:p>
            <a:pPr marL="0" indent="0">
              <a:buFontTx/>
              <a:buNone/>
            </a:pPr>
            <a:endParaRPr lang="en-US" altLang="zh-CN" dirty="0">
              <a:solidFill>
                <a:srgbClr val="00B050"/>
              </a:solidFill>
            </a:endParaRPr>
          </a:p>
          <a:p>
            <a:pPr marL="0" indent="0">
              <a:buFontTx/>
              <a:buNone/>
            </a:pPr>
            <a:r>
              <a:rPr lang="en-US" altLang="zh-CN" dirty="0" smtClean="0">
                <a:solidFill>
                  <a:srgbClr val="00B050"/>
                </a:solidFill>
              </a:rPr>
              <a:t>Test feasibility: Companies </a:t>
            </a:r>
            <a:r>
              <a:rPr lang="en-US" altLang="zh-CN" dirty="0">
                <a:solidFill>
                  <a:srgbClr val="00B050"/>
                </a:solidFill>
              </a:rPr>
              <a:t>are encouraged to bring more analysis </a:t>
            </a:r>
            <a:r>
              <a:rPr lang="en-US" altLang="zh-CN" dirty="0" smtClean="0">
                <a:solidFill>
                  <a:srgbClr val="00B050"/>
                </a:solidFill>
              </a:rPr>
              <a:t>for  </a:t>
            </a:r>
            <a:r>
              <a:rPr lang="en-US" altLang="zh-CN" dirty="0">
                <a:solidFill>
                  <a:srgbClr val="00B050"/>
                </a:solidFill>
              </a:rPr>
              <a:t>link-budget issue </a:t>
            </a:r>
            <a:r>
              <a:rPr lang="en-US" altLang="zh-CN" dirty="0" smtClean="0">
                <a:solidFill>
                  <a:srgbClr val="00B050"/>
                </a:solidFill>
              </a:rPr>
              <a:t> and absolute  power level in receiver side  to </a:t>
            </a:r>
            <a:r>
              <a:rPr lang="en-US" altLang="zh-CN" dirty="0">
                <a:solidFill>
                  <a:srgbClr val="00B050"/>
                </a:solidFill>
              </a:rPr>
              <a:t>ensure 47GHz performance requirements testable </a:t>
            </a:r>
          </a:p>
          <a:p>
            <a:pPr marL="457200" lvl="1" indent="0">
              <a:buNone/>
            </a:pPr>
            <a:endParaRPr lang="en-US" dirty="0">
              <a:solidFill>
                <a:srgbClr val="00B050"/>
              </a:solidFill>
              <a:highlight>
                <a:srgbClr val="FFFF00"/>
              </a:highlight>
            </a:endParaRPr>
          </a:p>
          <a:p>
            <a:r>
              <a:rPr lang="en-US" dirty="0">
                <a:solidFill>
                  <a:srgbClr val="00B050"/>
                </a:solidFill>
              </a:rPr>
              <a:t>Update of BS demodulation requirements in TS38.141-2</a:t>
            </a:r>
          </a:p>
          <a:p>
            <a:pPr lvl="1" hangingPunct="0"/>
            <a:r>
              <a:rPr lang="en-US" dirty="0">
                <a:solidFill>
                  <a:srgbClr val="00B050"/>
                </a:solidFill>
              </a:rPr>
              <a:t>No updates on Δ</a:t>
            </a:r>
            <a:r>
              <a:rPr lang="en-US" baseline="-25000" dirty="0">
                <a:solidFill>
                  <a:srgbClr val="00B050"/>
                </a:solidFill>
              </a:rPr>
              <a:t>OTAREFSENS</a:t>
            </a:r>
            <a:r>
              <a:rPr lang="en-US" dirty="0">
                <a:solidFill>
                  <a:srgbClr val="00B050"/>
                </a:solidFill>
              </a:rPr>
              <a:t>, EIS</a:t>
            </a:r>
            <a:r>
              <a:rPr lang="en-US" baseline="-25000" dirty="0">
                <a:solidFill>
                  <a:srgbClr val="00B050"/>
                </a:solidFill>
              </a:rPr>
              <a:t>REFSENS_50M</a:t>
            </a:r>
            <a:r>
              <a:rPr lang="en-US" dirty="0">
                <a:solidFill>
                  <a:srgbClr val="00B050"/>
                </a:solidFill>
              </a:rPr>
              <a:t> and Δ</a:t>
            </a:r>
            <a:r>
              <a:rPr lang="en-US" baseline="-25000" dirty="0">
                <a:solidFill>
                  <a:srgbClr val="00B050"/>
                </a:solidFill>
              </a:rPr>
              <a:t>FR2_REFSENS</a:t>
            </a:r>
            <a:r>
              <a:rPr lang="en-US" dirty="0">
                <a:solidFill>
                  <a:srgbClr val="00B050"/>
                </a:solidFill>
              </a:rPr>
              <a:t>, are expected for n262</a:t>
            </a:r>
          </a:p>
          <a:p>
            <a:pPr lvl="1" hangingPunct="0"/>
            <a:r>
              <a:rPr lang="en-US" dirty="0">
                <a:solidFill>
                  <a:srgbClr val="00B050"/>
                </a:solidFill>
              </a:rPr>
              <a:t>MU and TT may need to be updated according to the conclusion in RF session </a:t>
            </a:r>
          </a:p>
        </p:txBody>
      </p:sp>
    </p:spTree>
    <p:extLst>
      <p:ext uri="{BB962C8B-B14F-4D97-AF65-F5344CB8AC3E}">
        <p14:creationId xmlns:p14="http://schemas.microsoft.com/office/powerpoint/2010/main" val="42409827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TotalTime>
  <Words>547</Words>
  <Application>Microsoft Office PowerPoint</Application>
  <PresentationFormat>宽屏</PresentationFormat>
  <Paragraphs>47</Paragraphs>
  <Slides>3</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3</vt:i4>
      </vt:variant>
    </vt:vector>
  </HeadingPairs>
  <TitlesOfParts>
    <vt:vector size="9" baseType="lpstr">
      <vt:lpstr>游ゴシック</vt:lpstr>
      <vt:lpstr>等线</vt:lpstr>
      <vt:lpstr>Arial</vt:lpstr>
      <vt:lpstr>Calibri</vt:lpstr>
      <vt:lpstr>Calibri Light</vt:lpstr>
      <vt:lpstr>Office Theme</vt:lpstr>
      <vt:lpstr>Way forward on UE/BS demodulation on NR 47GHz band</vt:lpstr>
      <vt:lpstr>Agreements for UE demodulation requirements on NR 47GHz band</vt:lpstr>
      <vt:lpstr>Agreements for BS demodulation requirements on NR 47GHz band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Way forward on UE/BS demodulation performance for additional MTC enhancements for LTE</dc:title>
  <dc:creator>Administrator</dc:creator>
  <cp:lastModifiedBy>RAN4#98e</cp:lastModifiedBy>
  <cp:revision>10</cp:revision>
  <dcterms:created xsi:type="dcterms:W3CDTF">2020-06-02T04:57:49Z</dcterms:created>
  <dcterms:modified xsi:type="dcterms:W3CDTF">2021-02-02T15:05:49Z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y fmtid="{D5CDD505-2E9C-101B-9397-08002B2CF9AE}" pid="3" name="NSCPROP_SA">
    <vt:lpwstr>D:\RAN4 Meeting Doc\RAN4_98e\Management\GTW_0202\draft R4-2103875 WF on demod on 47GHz_v00.pptx</vt:lpwstr>
  </property>
</Properties>
</file>