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774027-7AB9-43C4-AC68-B6B5E9218666}" v="69" dt="2021-01-31T07:07:42.4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90" d="100"/>
          <a:sy n="90" d="100"/>
        </p:scale>
        <p:origin x="10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 Park" userId="f879519e-6f1f-4ac3-8489-770619eef131" providerId="ADAL" clId="{3B328332-5752-4494-ABD4-8912ECFAD8F4}"/>
    <pc:docChg chg="undo custSel modSld">
      <pc:chgData name="CH Park" userId="f879519e-6f1f-4ac3-8489-770619eef131" providerId="ADAL" clId="{3B328332-5752-4494-ABD4-8912ECFAD8F4}" dt="2020-11-11T01:59:34.853" v="425" actId="20577"/>
      <pc:docMkLst>
        <pc:docMk/>
      </pc:docMkLst>
      <pc:sldChg chg="modSp">
        <pc:chgData name="CH Park" userId="f879519e-6f1f-4ac3-8489-770619eef131" providerId="ADAL" clId="{3B328332-5752-4494-ABD4-8912ECFAD8F4}" dt="2020-11-11T00:58:05.148" v="25" actId="20577"/>
        <pc:sldMkLst>
          <pc:docMk/>
          <pc:sldMk cId="1399289837" sldId="257"/>
        </pc:sldMkLst>
        <pc:spChg chg="mod">
          <ac:chgData name="CH Park" userId="f879519e-6f1f-4ac3-8489-770619eef131" providerId="ADAL" clId="{3B328332-5752-4494-ABD4-8912ECFAD8F4}" dt="2020-11-11T00:56:37.109" v="1"/>
          <ac:spMkLst>
            <pc:docMk/>
            <pc:sldMk cId="1399289837" sldId="257"/>
            <ac:spMk id="2" creationId="{00000000-0000-0000-0000-000000000000}"/>
          </ac:spMkLst>
        </pc:spChg>
        <pc:spChg chg="mod">
          <ac:chgData name="CH Park" userId="f879519e-6f1f-4ac3-8489-770619eef131" providerId="ADAL" clId="{3B328332-5752-4494-ABD4-8912ECFAD8F4}" dt="2020-11-11T00:58:05.148" v="25" actId="20577"/>
          <ac:spMkLst>
            <pc:docMk/>
            <pc:sldMk cId="1399289837" sldId="257"/>
            <ac:spMk id="3" creationId="{00000000-0000-0000-0000-000000000000}"/>
          </ac:spMkLst>
        </pc:spChg>
        <pc:spChg chg="mod">
          <ac:chgData name="CH Park" userId="f879519e-6f1f-4ac3-8489-770619eef131" providerId="ADAL" clId="{3B328332-5752-4494-ABD4-8912ECFAD8F4}" dt="2020-11-11T00:57:36.763" v="19" actId="20577"/>
          <ac:spMkLst>
            <pc:docMk/>
            <pc:sldMk cId="1399289837" sldId="257"/>
            <ac:spMk id="5" creationId="{00000000-0000-0000-0000-000000000000}"/>
          </ac:spMkLst>
        </pc:spChg>
      </pc:sldChg>
      <pc:sldChg chg="delSp modSp">
        <pc:chgData name="CH Park" userId="f879519e-6f1f-4ac3-8489-770619eef131" providerId="ADAL" clId="{3B328332-5752-4494-ABD4-8912ECFAD8F4}" dt="2020-11-11T01:59:34.853" v="425" actId="20577"/>
        <pc:sldMkLst>
          <pc:docMk/>
          <pc:sldMk cId="218970581" sldId="258"/>
        </pc:sldMkLst>
        <pc:spChg chg="mod">
          <ac:chgData name="CH Park" userId="f879519e-6f1f-4ac3-8489-770619eef131" providerId="ADAL" clId="{3B328332-5752-4494-ABD4-8912ECFAD8F4}" dt="2020-11-11T01:59:34.853" v="425" actId="20577"/>
          <ac:spMkLst>
            <pc:docMk/>
            <pc:sldMk cId="218970581" sldId="258"/>
            <ac:spMk id="3" creationId="{031889F5-95D4-DD4F-848D-E4BD9896E482}"/>
          </ac:spMkLst>
        </pc:spChg>
        <pc:graphicFrameChg chg="del">
          <ac:chgData name="CH Park" userId="f879519e-6f1f-4ac3-8489-770619eef131" providerId="ADAL" clId="{3B328332-5752-4494-ABD4-8912ECFAD8F4}" dt="2020-11-11T01:54:09.607" v="237" actId="478"/>
          <ac:graphicFrameMkLst>
            <pc:docMk/>
            <pc:sldMk cId="218970581" sldId="258"/>
            <ac:graphicFrameMk id="4" creationId="{895648B5-124C-1542-AACB-AFC8DC364865}"/>
          </ac:graphicFrameMkLst>
        </pc:graphicFrameChg>
      </pc:sldChg>
      <pc:sldChg chg="modSp">
        <pc:chgData name="CH Park" userId="f879519e-6f1f-4ac3-8489-770619eef131" providerId="ADAL" clId="{3B328332-5752-4494-ABD4-8912ECFAD8F4}" dt="2020-11-11T01:52:47.078" v="236" actId="20577"/>
        <pc:sldMkLst>
          <pc:docMk/>
          <pc:sldMk cId="4145431559" sldId="259"/>
        </pc:sldMkLst>
        <pc:spChg chg="mod">
          <ac:chgData name="CH Park" userId="f879519e-6f1f-4ac3-8489-770619eef131" providerId="ADAL" clId="{3B328332-5752-4494-ABD4-8912ECFAD8F4}" dt="2020-11-11T00:58:44.017" v="33" actId="20577"/>
          <ac:spMkLst>
            <pc:docMk/>
            <pc:sldMk cId="4145431559" sldId="259"/>
            <ac:spMk id="2" creationId="{19AE6330-0FC9-B24A-B6DC-A4AA9AD78BC8}"/>
          </ac:spMkLst>
        </pc:spChg>
        <pc:spChg chg="mod">
          <ac:chgData name="CH Park" userId="f879519e-6f1f-4ac3-8489-770619eef131" providerId="ADAL" clId="{3B328332-5752-4494-ABD4-8912ECFAD8F4}" dt="2020-11-11T01:52:47.078" v="236" actId="20577"/>
          <ac:spMkLst>
            <pc:docMk/>
            <pc:sldMk cId="4145431559" sldId="259"/>
            <ac:spMk id="3" creationId="{DD5E2689-8AFB-784B-9EDA-223D32D7FAB4}"/>
          </ac:spMkLst>
        </pc:spChg>
      </pc:sldChg>
    </pc:docChg>
  </pc:docChgLst>
  <pc:docChgLst>
    <pc:chgData name="CH Park" userId="f879519e-6f1f-4ac3-8489-770619eef131" providerId="ADAL" clId="{C1774027-7AB9-43C4-AC68-B6B5E9218666}"/>
    <pc:docChg chg="undo custSel mod addSld delSld modSld sldOrd modMainMaster">
      <pc:chgData name="CH Park" userId="f879519e-6f1f-4ac3-8489-770619eef131" providerId="ADAL" clId="{C1774027-7AB9-43C4-AC68-B6B5E9218666}" dt="2021-02-01T04:37:25.872" v="4266" actId="20577"/>
      <pc:docMkLst>
        <pc:docMk/>
      </pc:docMkLst>
      <pc:sldChg chg="modSp mod">
        <pc:chgData name="CH Park" userId="f879519e-6f1f-4ac3-8489-770619eef131" providerId="ADAL" clId="{C1774027-7AB9-43C4-AC68-B6B5E9218666}" dt="2021-01-31T07:12:16.436" v="4264" actId="13926"/>
        <pc:sldMkLst>
          <pc:docMk/>
          <pc:sldMk cId="1399289837" sldId="257"/>
        </pc:sldMkLst>
        <pc:spChg chg="mod">
          <ac:chgData name="CH Park" userId="f879519e-6f1f-4ac3-8489-770619eef131" providerId="ADAL" clId="{C1774027-7AB9-43C4-AC68-B6B5E9218666}" dt="2021-01-31T07:12:16.436" v="4264" actId="13926"/>
          <ac:spMkLst>
            <pc:docMk/>
            <pc:sldMk cId="1399289837" sldId="257"/>
            <ac:spMk id="2" creationId="{00000000-0000-0000-0000-000000000000}"/>
          </ac:spMkLst>
        </pc:spChg>
        <pc:spChg chg="mod">
          <ac:chgData name="CH Park" userId="f879519e-6f1f-4ac3-8489-770619eef131" providerId="ADAL" clId="{C1774027-7AB9-43C4-AC68-B6B5E9218666}" dt="2021-01-30T00:19:44.705" v="14"/>
          <ac:spMkLst>
            <pc:docMk/>
            <pc:sldMk cId="1399289837" sldId="257"/>
            <ac:spMk id="4" creationId="{00000000-0000-0000-0000-000000000000}"/>
          </ac:spMkLst>
        </pc:spChg>
        <pc:spChg chg="mod">
          <ac:chgData name="CH Park" userId="f879519e-6f1f-4ac3-8489-770619eef131" providerId="ADAL" clId="{C1774027-7AB9-43C4-AC68-B6B5E9218666}" dt="2021-01-30T00:19:05.262" v="6" actId="20577"/>
          <ac:spMkLst>
            <pc:docMk/>
            <pc:sldMk cId="1399289837" sldId="257"/>
            <ac:spMk id="5" creationId="{00000000-0000-0000-0000-000000000000}"/>
          </ac:spMkLst>
        </pc:spChg>
      </pc:sldChg>
      <pc:sldChg chg="del">
        <pc:chgData name="CH Park" userId="f879519e-6f1f-4ac3-8489-770619eef131" providerId="ADAL" clId="{C1774027-7AB9-43C4-AC68-B6B5E9218666}" dt="2021-01-30T00:35:36.746" v="26" actId="47"/>
        <pc:sldMkLst>
          <pc:docMk/>
          <pc:sldMk cId="218970581" sldId="258"/>
        </pc:sldMkLst>
      </pc:sldChg>
      <pc:sldChg chg="del">
        <pc:chgData name="CH Park" userId="f879519e-6f1f-4ac3-8489-770619eef131" providerId="ADAL" clId="{C1774027-7AB9-43C4-AC68-B6B5E9218666}" dt="2021-01-30T00:35:37.139" v="27" actId="47"/>
        <pc:sldMkLst>
          <pc:docMk/>
          <pc:sldMk cId="4145431559" sldId="259"/>
        </pc:sldMkLst>
      </pc:sldChg>
      <pc:sldChg chg="modSp new mod">
        <pc:chgData name="CH Park" userId="f879519e-6f1f-4ac3-8489-770619eef131" providerId="ADAL" clId="{C1774027-7AB9-43C4-AC68-B6B5E9218666}" dt="2021-01-31T07:11:54.115" v="4255" actId="20577"/>
        <pc:sldMkLst>
          <pc:docMk/>
          <pc:sldMk cId="3709488931" sldId="260"/>
        </pc:sldMkLst>
        <pc:spChg chg="mod">
          <ac:chgData name="CH Park" userId="f879519e-6f1f-4ac3-8489-770619eef131" providerId="ADAL" clId="{C1774027-7AB9-43C4-AC68-B6B5E9218666}" dt="2021-01-30T00:35:46.365" v="42" actId="20577"/>
          <ac:spMkLst>
            <pc:docMk/>
            <pc:sldMk cId="3709488931" sldId="260"/>
            <ac:spMk id="2" creationId="{F6619453-8FD6-44F2-AD26-04A6BE50BB2B}"/>
          </ac:spMkLst>
        </pc:spChg>
        <pc:spChg chg="mod">
          <ac:chgData name="CH Park" userId="f879519e-6f1f-4ac3-8489-770619eef131" providerId="ADAL" clId="{C1774027-7AB9-43C4-AC68-B6B5E9218666}" dt="2021-01-31T07:11:54.115" v="4255" actId="20577"/>
          <ac:spMkLst>
            <pc:docMk/>
            <pc:sldMk cId="3709488931" sldId="260"/>
            <ac:spMk id="3" creationId="{CAC9FC49-1D50-48A0-89BB-3A0B2DE2D9A9}"/>
          </ac:spMkLst>
        </pc:spChg>
      </pc:sldChg>
      <pc:sldChg chg="new del">
        <pc:chgData name="CH Park" userId="f879519e-6f1f-4ac3-8489-770619eef131" providerId="ADAL" clId="{C1774027-7AB9-43C4-AC68-B6B5E9218666}" dt="2021-01-30T00:35:39.224" v="29" actId="680"/>
        <pc:sldMkLst>
          <pc:docMk/>
          <pc:sldMk cId="1849734709" sldId="261"/>
        </pc:sldMkLst>
      </pc:sldChg>
      <pc:sldChg chg="addSp delSp modSp new mod setBg">
        <pc:chgData name="CH Park" userId="f879519e-6f1f-4ac3-8489-770619eef131" providerId="ADAL" clId="{C1774027-7AB9-43C4-AC68-B6B5E9218666}" dt="2021-01-31T07:02:03.327" v="3671" actId="20577"/>
        <pc:sldMkLst>
          <pc:docMk/>
          <pc:sldMk cId="3215041480" sldId="261"/>
        </pc:sldMkLst>
        <pc:spChg chg="mod">
          <ac:chgData name="CH Park" userId="f879519e-6f1f-4ac3-8489-770619eef131" providerId="ADAL" clId="{C1774027-7AB9-43C4-AC68-B6B5E9218666}" dt="2021-01-31T07:02:03.327" v="3671" actId="20577"/>
          <ac:spMkLst>
            <pc:docMk/>
            <pc:sldMk cId="3215041480" sldId="261"/>
            <ac:spMk id="2" creationId="{A871A005-EC7E-4E44-A58F-4EC70E48E8AD}"/>
          </ac:spMkLst>
        </pc:spChg>
        <pc:spChg chg="mod">
          <ac:chgData name="CH Park" userId="f879519e-6f1f-4ac3-8489-770619eef131" providerId="ADAL" clId="{C1774027-7AB9-43C4-AC68-B6B5E9218666}" dt="2021-01-31T00:12:33.502" v="80" actId="20577"/>
          <ac:spMkLst>
            <pc:docMk/>
            <pc:sldMk cId="3215041480" sldId="261"/>
            <ac:spMk id="3" creationId="{067ADF47-04A8-459B-BFFE-E5B4E44F6A5B}"/>
          </ac:spMkLst>
        </pc:spChg>
        <pc:spChg chg="add del">
          <ac:chgData name="CH Park" userId="f879519e-6f1f-4ac3-8489-770619eef131" providerId="ADAL" clId="{C1774027-7AB9-43C4-AC68-B6B5E9218666}" dt="2021-01-31T00:11:00.268" v="60" actId="26606"/>
          <ac:spMkLst>
            <pc:docMk/>
            <pc:sldMk cId="3215041480" sldId="261"/>
            <ac:spMk id="9" creationId="{1A95671B-3CC6-4792-9114-B74FAEA224E6}"/>
          </ac:spMkLst>
        </pc:spChg>
        <pc:graphicFrameChg chg="add mod modGraphic">
          <ac:chgData name="CH Park" userId="f879519e-6f1f-4ac3-8489-770619eef131" providerId="ADAL" clId="{C1774027-7AB9-43C4-AC68-B6B5E9218666}" dt="2021-01-31T00:12:19.797" v="79" actId="1076"/>
          <ac:graphicFrameMkLst>
            <pc:docMk/>
            <pc:sldMk cId="3215041480" sldId="261"/>
            <ac:graphicFrameMk id="4" creationId="{F12A145D-1F17-43C2-9FFF-89DCCB26A103}"/>
          </ac:graphicFrameMkLst>
        </pc:graphicFrameChg>
      </pc:sldChg>
      <pc:sldChg chg="modSp new mod">
        <pc:chgData name="CH Park" userId="f879519e-6f1f-4ac3-8489-770619eef131" providerId="ADAL" clId="{C1774027-7AB9-43C4-AC68-B6B5E9218666}" dt="2021-02-01T04:37:25.872" v="4266" actId="20577"/>
        <pc:sldMkLst>
          <pc:docMk/>
          <pc:sldMk cId="2916711664" sldId="262"/>
        </pc:sldMkLst>
        <pc:spChg chg="mod">
          <ac:chgData name="CH Park" userId="f879519e-6f1f-4ac3-8489-770619eef131" providerId="ADAL" clId="{C1774027-7AB9-43C4-AC68-B6B5E9218666}" dt="2021-01-31T06:39:07.322" v="3061" actId="20577"/>
          <ac:spMkLst>
            <pc:docMk/>
            <pc:sldMk cId="2916711664" sldId="262"/>
            <ac:spMk id="2" creationId="{9CB9ED98-A9BB-4490-ACCB-4846F10A6E0F}"/>
          </ac:spMkLst>
        </pc:spChg>
        <pc:spChg chg="mod">
          <ac:chgData name="CH Park" userId="f879519e-6f1f-4ac3-8489-770619eef131" providerId="ADAL" clId="{C1774027-7AB9-43C4-AC68-B6B5E9218666}" dt="2021-02-01T04:37:25.872" v="4266" actId="20577"/>
          <ac:spMkLst>
            <pc:docMk/>
            <pc:sldMk cId="2916711664" sldId="262"/>
            <ac:spMk id="3" creationId="{DC4E5396-19AC-407D-96BC-F0F7582407C4}"/>
          </ac:spMkLst>
        </pc:spChg>
      </pc:sldChg>
      <pc:sldChg chg="modSp new mod">
        <pc:chgData name="CH Park" userId="f879519e-6f1f-4ac3-8489-770619eef131" providerId="ADAL" clId="{C1774027-7AB9-43C4-AC68-B6B5E9218666}" dt="2021-01-31T06:14:21.901" v="2561"/>
        <pc:sldMkLst>
          <pc:docMk/>
          <pc:sldMk cId="413430868" sldId="263"/>
        </pc:sldMkLst>
        <pc:spChg chg="mod">
          <ac:chgData name="CH Park" userId="f879519e-6f1f-4ac3-8489-770619eef131" providerId="ADAL" clId="{C1774027-7AB9-43C4-AC68-B6B5E9218666}" dt="2021-01-31T06:14:21.901" v="2561"/>
          <ac:spMkLst>
            <pc:docMk/>
            <pc:sldMk cId="413430868" sldId="263"/>
            <ac:spMk id="2" creationId="{49A16599-B464-4B51-9654-1FBC34D18CE8}"/>
          </ac:spMkLst>
        </pc:spChg>
        <pc:spChg chg="mod">
          <ac:chgData name="CH Park" userId="f879519e-6f1f-4ac3-8489-770619eef131" providerId="ADAL" clId="{C1774027-7AB9-43C4-AC68-B6B5E9218666}" dt="2021-01-31T05:20:35.825" v="2103" actId="6549"/>
          <ac:spMkLst>
            <pc:docMk/>
            <pc:sldMk cId="413430868" sldId="263"/>
            <ac:spMk id="3" creationId="{B6A09462-8FA5-4A25-A6ED-94189753E468}"/>
          </ac:spMkLst>
        </pc:spChg>
      </pc:sldChg>
      <pc:sldChg chg="modSp new mod">
        <pc:chgData name="CH Park" userId="f879519e-6f1f-4ac3-8489-770619eef131" providerId="ADAL" clId="{C1774027-7AB9-43C4-AC68-B6B5E9218666}" dt="2021-01-31T04:53:26.642" v="1660" actId="20577"/>
        <pc:sldMkLst>
          <pc:docMk/>
          <pc:sldMk cId="915133110" sldId="264"/>
        </pc:sldMkLst>
        <pc:spChg chg="mod">
          <ac:chgData name="CH Park" userId="f879519e-6f1f-4ac3-8489-770619eef131" providerId="ADAL" clId="{C1774027-7AB9-43C4-AC68-B6B5E9218666}" dt="2021-01-31T04:53:26.642" v="1660" actId="20577"/>
          <ac:spMkLst>
            <pc:docMk/>
            <pc:sldMk cId="915133110" sldId="264"/>
            <ac:spMk id="2" creationId="{09D526F8-6175-4E99-AC93-B58E43EC53B6}"/>
          </ac:spMkLst>
        </pc:spChg>
        <pc:spChg chg="mod">
          <ac:chgData name="CH Park" userId="f879519e-6f1f-4ac3-8489-770619eef131" providerId="ADAL" clId="{C1774027-7AB9-43C4-AC68-B6B5E9218666}" dt="2021-01-31T04:50:53.479" v="1604" actId="20577"/>
          <ac:spMkLst>
            <pc:docMk/>
            <pc:sldMk cId="915133110" sldId="264"/>
            <ac:spMk id="3" creationId="{FB5BC2E6-E687-4168-9B74-8D4CD989325C}"/>
          </ac:spMkLst>
        </pc:spChg>
      </pc:sldChg>
      <pc:sldChg chg="modSp new mod">
        <pc:chgData name="CH Park" userId="f879519e-6f1f-4ac3-8489-770619eef131" providerId="ADAL" clId="{C1774027-7AB9-43C4-AC68-B6B5E9218666}" dt="2021-01-31T05:59:25.632" v="2541" actId="20577"/>
        <pc:sldMkLst>
          <pc:docMk/>
          <pc:sldMk cId="2320485071" sldId="265"/>
        </pc:sldMkLst>
        <pc:spChg chg="mod">
          <ac:chgData name="CH Park" userId="f879519e-6f1f-4ac3-8489-770619eef131" providerId="ADAL" clId="{C1774027-7AB9-43C4-AC68-B6B5E9218666}" dt="2021-01-31T05:59:25.632" v="2541" actId="20577"/>
          <ac:spMkLst>
            <pc:docMk/>
            <pc:sldMk cId="2320485071" sldId="265"/>
            <ac:spMk id="2" creationId="{F1B295E9-64A6-4E0F-98FF-92868882494F}"/>
          </ac:spMkLst>
        </pc:spChg>
        <pc:spChg chg="mod">
          <ac:chgData name="CH Park" userId="f879519e-6f1f-4ac3-8489-770619eef131" providerId="ADAL" clId="{C1774027-7AB9-43C4-AC68-B6B5E9218666}" dt="2021-01-31T05:46:10.233" v="2253" actId="20577"/>
          <ac:spMkLst>
            <pc:docMk/>
            <pc:sldMk cId="2320485071" sldId="265"/>
            <ac:spMk id="3" creationId="{6D532193-ADFB-48FB-92DD-487386CC4F5F}"/>
          </ac:spMkLst>
        </pc:spChg>
      </pc:sldChg>
      <pc:sldChg chg="modSp new mod ord">
        <pc:chgData name="CH Park" userId="f879519e-6f1f-4ac3-8489-770619eef131" providerId="ADAL" clId="{C1774027-7AB9-43C4-AC68-B6B5E9218666}" dt="2021-01-31T06:35:15.134" v="3056" actId="20577"/>
        <pc:sldMkLst>
          <pc:docMk/>
          <pc:sldMk cId="1175245765" sldId="266"/>
        </pc:sldMkLst>
        <pc:spChg chg="mod">
          <ac:chgData name="CH Park" userId="f879519e-6f1f-4ac3-8489-770619eef131" providerId="ADAL" clId="{C1774027-7AB9-43C4-AC68-B6B5E9218666}" dt="2021-01-31T06:14:26.760" v="2562"/>
          <ac:spMkLst>
            <pc:docMk/>
            <pc:sldMk cId="1175245765" sldId="266"/>
            <ac:spMk id="2" creationId="{14AB267B-42B3-44C9-BB5F-0B6814D2A2AC}"/>
          </ac:spMkLst>
        </pc:spChg>
        <pc:spChg chg="mod">
          <ac:chgData name="CH Park" userId="f879519e-6f1f-4ac3-8489-770619eef131" providerId="ADAL" clId="{C1774027-7AB9-43C4-AC68-B6B5E9218666}" dt="2021-01-31T06:35:15.134" v="3056" actId="20577"/>
          <ac:spMkLst>
            <pc:docMk/>
            <pc:sldMk cId="1175245765" sldId="266"/>
            <ac:spMk id="3" creationId="{F2FFDDB8-F2E2-4B4B-B0F4-EFEC52C4D7E7}"/>
          </ac:spMkLst>
        </pc:spChg>
      </pc:sldChg>
      <pc:sldMasterChg chg="delSp modSp mod">
        <pc:chgData name="CH Park" userId="f879519e-6f1f-4ac3-8489-770619eef131" providerId="ADAL" clId="{C1774027-7AB9-43C4-AC68-B6B5E9218666}" dt="2021-01-30T00:35:20.955" v="25" actId="14100"/>
        <pc:sldMasterMkLst>
          <pc:docMk/>
          <pc:sldMasterMk cId="2695077684" sldId="2147483648"/>
        </pc:sldMasterMkLst>
        <pc:spChg chg="mod">
          <ac:chgData name="CH Park" userId="f879519e-6f1f-4ac3-8489-770619eef131" providerId="ADAL" clId="{C1774027-7AB9-43C4-AC68-B6B5E9218666}" dt="2021-01-30T00:35:20.955" v="25" actId="14100"/>
          <ac:spMkLst>
            <pc:docMk/>
            <pc:sldMasterMk cId="2695077684" sldId="2147483648"/>
            <ac:spMk id="2" creationId="{D453E2D8-22EF-D24F-823D-F671164957CE}"/>
          </ac:spMkLst>
        </pc:spChg>
        <pc:spChg chg="mod">
          <ac:chgData name="CH Park" userId="f879519e-6f1f-4ac3-8489-770619eef131" providerId="ADAL" clId="{C1774027-7AB9-43C4-AC68-B6B5E9218666}" dt="2021-01-30T00:35:20.955" v="25" actId="14100"/>
          <ac:spMkLst>
            <pc:docMk/>
            <pc:sldMasterMk cId="2695077684" sldId="2147483648"/>
            <ac:spMk id="3" creationId="{52F85F74-E849-9741-B70C-DA0E9E644BC6}"/>
          </ac:spMkLst>
        </pc:spChg>
        <pc:spChg chg="del">
          <ac:chgData name="CH Park" userId="f879519e-6f1f-4ac3-8489-770619eef131" providerId="ADAL" clId="{C1774027-7AB9-43C4-AC68-B6B5E9218666}" dt="2021-01-30T00:35:09.776" v="22" actId="478"/>
          <ac:spMkLst>
            <pc:docMk/>
            <pc:sldMasterMk cId="2695077684" sldId="2147483648"/>
            <ac:spMk id="4" creationId="{BEFED07E-8F7A-EB41-9551-E7AF99E5F36A}"/>
          </ac:spMkLst>
        </pc:spChg>
        <pc:spChg chg="del">
          <ac:chgData name="CH Park" userId="f879519e-6f1f-4ac3-8489-770619eef131" providerId="ADAL" clId="{C1774027-7AB9-43C4-AC68-B6B5E9218666}" dt="2021-01-30T00:35:09.776" v="22" actId="478"/>
          <ac:spMkLst>
            <pc:docMk/>
            <pc:sldMasterMk cId="2695077684" sldId="2147483648"/>
            <ac:spMk id="5" creationId="{08DAC10C-82DC-5C43-B0E8-D74B246E9245}"/>
          </ac:spMkLst>
        </pc:spChg>
        <pc:spChg chg="del">
          <ac:chgData name="CH Park" userId="f879519e-6f1f-4ac3-8489-770619eef131" providerId="ADAL" clId="{C1774027-7AB9-43C4-AC68-B6B5E9218666}" dt="2021-01-30T00:35:09.776" v="22" actId="478"/>
          <ac:spMkLst>
            <pc:docMk/>
            <pc:sldMasterMk cId="2695077684" sldId="2147483648"/>
            <ac:spMk id="6" creationId="{EE18CA86-95AA-8F48-A703-5EDA08A4B854}"/>
          </ac:spMkLst>
        </pc:sp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AA51D-8950-BC4A-AB25-5A9C00B7B2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712B1D-15E4-B748-9EBD-E18DB85FDC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9C639-459B-0E40-B809-55A918635E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0520B5-B779-3B40-AD56-25F19C7166B2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4FFF9-8371-A44D-918A-D13EC8E69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BE8D0-939A-494D-92E5-FA7D0EB36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6EBFDE-0AFF-D148-B339-7E9B7FE72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98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2586B-2007-E342-8142-36B5C5D3D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4D73D6-8117-8246-B79E-C880B32252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080C8-5E65-5044-A4EA-26C884DC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0520B5-B779-3B40-AD56-25F19C7166B2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B7D14-C636-5C43-A365-0496EC6AD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F3221-DBD3-1046-B851-B99BA9746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6EBFDE-0AFF-D148-B339-7E9B7FE72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52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6A2461-49F6-8F4C-B074-6780C7B90E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BC0451-0964-5F4A-B5E5-6F039DA64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D9AF8-95DD-C046-8E26-4EEDAACE88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0520B5-B779-3B40-AD56-25F19C7166B2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7C7C-D495-F448-B0D1-1388F34CC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05C57-9339-2F47-B2F6-1A26F0015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6EBFDE-0AFF-D148-B339-7E9B7FE72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6AE3A-5BF5-3C46-BD71-8D11B6852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C59D5-8200-D842-80E2-F81AFDC0E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3A457-81F8-4742-A65D-DA9CE930AF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0520B5-B779-3B40-AD56-25F19C7166B2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4D039-CC4C-9B46-92A9-FF2030014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2518A-6D4D-224C-864A-1C0062FE8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6EBFDE-0AFF-D148-B339-7E9B7FE72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5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9DD2E-2990-4D4D-A0C7-2FE258088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6470F-4236-8B43-9346-7B8437EE4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1F41A-FF3A-8E43-B813-40AB3E22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0520B5-B779-3B40-AD56-25F19C7166B2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6E3E6-5D93-964D-B154-ABFCD7EBE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2ABDC-92F3-0147-A2E0-806E32800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6EBFDE-0AFF-D148-B339-7E9B7FE72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6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EB811-F371-5B4F-8F16-38C1B7776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038-BB7C-FE44-86D4-F42F340345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48D66-7DC6-DD49-BF7E-64D515864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D7043F-3ADC-E441-9FB5-DB2AA2BE7B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0520B5-B779-3B40-AD56-25F19C7166B2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DE0DDF-58F3-0549-9EB6-9B9D50557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2F7A29-0FCB-ED45-89D2-E1D94D651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6EBFDE-0AFF-D148-B339-7E9B7FE72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83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99F8C-1757-0C4D-813D-3FA7618D2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11B9F4-B868-9943-865B-9AF42AF3A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93E6D7-C166-8A4C-A013-849AAF6B7C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2C61A2-65F3-B443-A8B0-370E391E70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F03102-1F2A-8940-B2B6-1ED2E0519D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247A31-5BAA-2841-888E-DA87B5F9D8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0520B5-B779-3B40-AD56-25F19C7166B2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5410B9-E0F4-E44F-8604-EF6C00DA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5D5700-2EC7-B546-8C19-4923430DF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6EBFDE-0AFF-D148-B339-7E9B7FE72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04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30329-E32B-DF47-9B42-E3C034545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574620-CBC4-E742-B2F7-2091A2D27A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0520B5-B779-3B40-AD56-25F19C7166B2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5F6995-2BD0-7240-9528-C0DB3D583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92A9C5-FC99-4C46-A158-D818380E4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6EBFDE-0AFF-D148-B339-7E9B7FE72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4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CE62D2-3158-B543-8A4B-7E84A8F0AE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0520B5-B779-3B40-AD56-25F19C7166B2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062455-3DEC-DC44-90F8-0DBC0F715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B3141D-4CE2-FE4C-8EBF-5FFCC7135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6EBFDE-0AFF-D148-B339-7E9B7FE72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1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162E0-8B69-ED49-928E-3CF42050F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FBC7C-23A5-0746-B909-1CC2B81EC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11DF74-D98E-374A-B75A-EB68CB9BAB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70E46-CE09-8E4E-AE7C-8397673561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0520B5-B779-3B40-AD56-25F19C7166B2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A5F4CC-FA8D-8B47-A961-C19F69868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D6E1B1-F1AF-2A46-BA52-E19D281D6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6EBFDE-0AFF-D148-B339-7E9B7FE72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1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6F5A1-520F-8C4C-A444-EA0FA6C94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6B168F-BF8F-E542-8203-7A021E80A9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3D4B49-EC7A-804D-A650-6CA8E76A7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597A5A-700D-A543-8F06-C976AC1E21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0520B5-B779-3B40-AD56-25F19C7166B2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4F4EC8-9CB9-A54F-9B35-022B9623D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AED3E4-9B44-9748-B240-536BDC23D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6EBFDE-0AFF-D148-B339-7E9B7FE72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4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53E2D8-22EF-D24F-823D-F67116495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895" y="136525"/>
            <a:ext cx="11211339" cy="7381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F85F74-E849-9741-B70C-DA0E9E644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6895" y="954157"/>
            <a:ext cx="11211339" cy="5767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507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/>
              <a:t>[</a:t>
            </a:r>
            <a:r>
              <a:rPr lang="en-US" altLang="ja-JP" sz="4000" dirty="0">
                <a:highlight>
                  <a:srgbClr val="FFFF00"/>
                </a:highlight>
              </a:rPr>
              <a:t>Draft</a:t>
            </a:r>
            <a:r>
              <a:rPr lang="en-US" altLang="ja-JP" sz="4000" dirty="0"/>
              <a:t>] WF on NTN RRM measurement requirements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Qualcomm Inc.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2002" y="373306"/>
            <a:ext cx="43993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TSG-RAN4 Meeting #9</a:t>
            </a:r>
            <a:r>
              <a:rPr lang="en-US" b="1" dirty="0"/>
              <a:t>8</a:t>
            </a:r>
            <a:r>
              <a:rPr lang="en-US" altLang="zh-CN" b="1" dirty="0"/>
              <a:t>-e</a:t>
            </a:r>
            <a:r>
              <a:rPr lang="en-GB" b="1" dirty="0"/>
              <a:t>	</a:t>
            </a:r>
          </a:p>
          <a:p>
            <a:r>
              <a:rPr lang="en-GB" altLang="zh-CN" b="1" dirty="0"/>
              <a:t>Electronic Meeting, </a:t>
            </a:r>
            <a:r>
              <a:rPr lang="en-GB" b="1" dirty="0"/>
              <a:t>25</a:t>
            </a:r>
            <a:r>
              <a:rPr lang="en-GB" b="1" baseline="30000" dirty="0"/>
              <a:t>th</a:t>
            </a:r>
            <a:r>
              <a:rPr lang="en-GB" b="1" dirty="0"/>
              <a:t> Jan. – 5</a:t>
            </a:r>
            <a:r>
              <a:rPr lang="en-GB" b="1" baseline="30000" dirty="0"/>
              <a:t>th</a:t>
            </a:r>
            <a:r>
              <a:rPr lang="en-GB" b="1" dirty="0"/>
              <a:t> Feb.</a:t>
            </a:r>
            <a:r>
              <a:rPr lang="en-GB" altLang="zh-CN" b="1" dirty="0"/>
              <a:t>, 2021</a:t>
            </a:r>
            <a:endParaRPr lang="zh-CN" altLang="zh-CN" dirty="0"/>
          </a:p>
          <a:p>
            <a:r>
              <a:rPr lang="en-US" b="1" dirty="0"/>
              <a:t>Agenda item: 11.8.4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8275013" y="42466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b="1" dirty="0"/>
              <a:t>R4-21xxxxx</a:t>
            </a:r>
          </a:p>
          <a:p>
            <a:pPr algn="r"/>
            <a:r>
              <a:rPr lang="en-US" altLang="ja-JP" b="1" dirty="0"/>
              <a:t>Document for:</a:t>
            </a:r>
            <a:r>
              <a:rPr lang="en-US" altLang="ja-JP" dirty="0"/>
              <a:t> Discussion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9289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19453-8FD6-44F2-AD26-04A6BE50B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9FC49-1D50-48A0-89BB-3A0B2DE2D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the 1st round of email discussion summary </a:t>
            </a:r>
            <a:r>
              <a:rPr lang="en-US" i="1" dirty="0"/>
              <a:t>R4-2103476</a:t>
            </a:r>
            <a:r>
              <a:rPr lang="en-US" dirty="0"/>
              <a:t>, proposals, conclusion, and observation are prepared for the 2nd round discussion.</a:t>
            </a:r>
          </a:p>
          <a:p>
            <a:endParaRPr lang="en-US" dirty="0"/>
          </a:p>
          <a:p>
            <a:r>
              <a:rPr lang="en-US" dirty="0"/>
              <a:t>Issue #6-10 of reference models is excluded since it is captured in RF session topics.</a:t>
            </a:r>
          </a:p>
        </p:txBody>
      </p:sp>
    </p:spTree>
    <p:extLst>
      <p:ext uri="{BB962C8B-B14F-4D97-AF65-F5344CB8AC3E}">
        <p14:creationId xmlns:p14="http://schemas.microsoft.com/office/powerpoint/2010/main" val="3709488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1A005-EC7E-4E44-A58F-4EC70E48E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RRM requirements (Issue #6-1)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ADF47-04A8-459B-BFFE-E5B4E44F6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Proposal: The following RRM requirements are the candidates to be discussed for NTN RRM measurement. More items may be added pending on the progress in other WGs.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12A145D-1F17-43C2-9FFF-89DCCB26A1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985663"/>
              </p:ext>
            </p:extLst>
          </p:nvPr>
        </p:nvGraphicFramePr>
        <p:xfrm>
          <a:off x="882503" y="2379019"/>
          <a:ext cx="10600661" cy="4342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7647">
                  <a:extLst>
                    <a:ext uri="{9D8B030D-6E8A-4147-A177-3AD203B41FA5}">
                      <a16:colId xmlns:a16="http://schemas.microsoft.com/office/drawing/2014/main" val="3466331116"/>
                    </a:ext>
                  </a:extLst>
                </a:gridCol>
                <a:gridCol w="2779924">
                  <a:extLst>
                    <a:ext uri="{9D8B030D-6E8A-4147-A177-3AD203B41FA5}">
                      <a16:colId xmlns:a16="http://schemas.microsoft.com/office/drawing/2014/main" val="2784522500"/>
                    </a:ext>
                  </a:extLst>
                </a:gridCol>
                <a:gridCol w="6103090">
                  <a:extLst>
                    <a:ext uri="{9D8B030D-6E8A-4147-A177-3AD203B41FA5}">
                      <a16:colId xmlns:a16="http://schemas.microsoft.com/office/drawing/2014/main" val="1761621701"/>
                    </a:ext>
                  </a:extLst>
                </a:gridCol>
              </a:tblGrid>
              <a:tr h="2148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2637155" algn="ctr"/>
                          <a:tab pos="5274310" algn="r"/>
                        </a:tabLst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2637155" algn="ctr"/>
                          <a:tab pos="5274310" algn="r"/>
                        </a:tabLst>
                      </a:pPr>
                      <a:r>
                        <a:rPr lang="en-US" sz="1400" b="0" dirty="0">
                          <a:effectLst/>
                        </a:rPr>
                        <a:t>Parameter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2637155" algn="ctr"/>
                          <a:tab pos="5274310" algn="r"/>
                        </a:tabLst>
                      </a:pPr>
                      <a:r>
                        <a:rPr lang="en-US" sz="1400" b="0">
                          <a:effectLst/>
                        </a:rPr>
                        <a:t>Parameter Name</a:t>
                      </a:r>
                      <a:endParaRPr lang="en-US" sz="2000" b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7727872"/>
                  </a:ext>
                </a:extLst>
              </a:tr>
              <a:tr h="244069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400" b="0" dirty="0">
                          <a:effectLst/>
                        </a:rPr>
                        <a:t>RRC IDLE /INACTIVE state 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2637155" algn="ctr"/>
                          <a:tab pos="5274310" algn="r"/>
                        </a:tabLst>
                      </a:pPr>
                      <a:r>
                        <a:rPr lang="en-US" sz="1400" b="0" dirty="0">
                          <a:effectLst/>
                        </a:rPr>
                        <a:t>Cell Re-selection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2637155" algn="ctr"/>
                          <a:tab pos="5274310" algn="r"/>
                        </a:tabLst>
                      </a:pPr>
                      <a:r>
                        <a:rPr lang="en-US" sz="1400" b="0" dirty="0">
                          <a:effectLst/>
                        </a:rPr>
                        <a:t>UE measurement capability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067574"/>
                  </a:ext>
                </a:extLst>
              </a:tr>
              <a:tr h="2148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2637155" algn="ctr"/>
                          <a:tab pos="5274310" algn="r"/>
                        </a:tabLst>
                      </a:pPr>
                      <a:r>
                        <a:rPr lang="en-US" sz="1400" b="0">
                          <a:effectLst/>
                        </a:rPr>
                        <a:t>Measurement and evaluation of serving cell</a:t>
                      </a:r>
                      <a:endParaRPr lang="en-US" sz="2000" b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6189773"/>
                  </a:ext>
                </a:extLst>
              </a:tr>
              <a:tr h="2148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2637155" algn="ctr"/>
                          <a:tab pos="5274310" algn="r"/>
                        </a:tabLst>
                      </a:pPr>
                      <a:r>
                        <a:rPr lang="en-US" sz="1400" b="0">
                          <a:effectLst/>
                        </a:rPr>
                        <a:t>Measurements of intra-frequency NR cells</a:t>
                      </a:r>
                      <a:endParaRPr lang="en-US" sz="2000" b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2021774"/>
                  </a:ext>
                </a:extLst>
              </a:tr>
              <a:tr h="2148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2637155" algn="ctr"/>
                          <a:tab pos="5274310" algn="r"/>
                        </a:tabLst>
                      </a:pPr>
                      <a:r>
                        <a:rPr lang="en-US" sz="1400" b="0">
                          <a:effectLst/>
                        </a:rPr>
                        <a:t>Measurements of inter-frequency NR cells</a:t>
                      </a:r>
                      <a:endParaRPr lang="en-US" sz="2000" b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1551974"/>
                  </a:ext>
                </a:extLst>
              </a:tr>
              <a:tr h="214801">
                <a:tc rowSpan="1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400" b="0" dirty="0">
                          <a:effectLst/>
                        </a:rPr>
                        <a:t>RRC CONNECTED state 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2637155" algn="ctr"/>
                          <a:tab pos="5274310" algn="r"/>
                        </a:tabLst>
                      </a:pPr>
                      <a:r>
                        <a:rPr lang="en-US" sz="1400" b="0" dirty="0">
                          <a:effectLst/>
                        </a:rPr>
                        <a:t>Handover Parameters - NR Handover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2637155" algn="ctr"/>
                          <a:tab pos="5274310" algn="r"/>
                        </a:tabLst>
                      </a:pPr>
                      <a:r>
                        <a:rPr lang="en-US" sz="1400" b="0">
                          <a:effectLst/>
                        </a:rPr>
                        <a:t>NR Handover</a:t>
                      </a:r>
                      <a:endParaRPr lang="en-US" sz="2000" b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0766020"/>
                  </a:ext>
                </a:extLst>
              </a:tr>
              <a:tr h="2654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2637155" algn="ctr"/>
                          <a:tab pos="5274310" algn="r"/>
                        </a:tabLst>
                      </a:pPr>
                      <a:r>
                        <a:rPr lang="en-US" sz="1400" b="0" dirty="0">
                          <a:effectLst/>
                        </a:rPr>
                        <a:t>RRC Connection Mobility Control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2637155" algn="ctr"/>
                          <a:tab pos="5274310" algn="r"/>
                        </a:tabLst>
                      </a:pPr>
                      <a:r>
                        <a:rPr lang="en-US" sz="1400" b="0" dirty="0">
                          <a:effectLst/>
                        </a:rPr>
                        <a:t>RRC Re-establishment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7636319"/>
                  </a:ext>
                </a:extLst>
              </a:tr>
              <a:tr h="2148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2637155" algn="ctr"/>
                          <a:tab pos="5274310" algn="r"/>
                        </a:tabLst>
                      </a:pPr>
                      <a:r>
                        <a:rPr lang="en-US" sz="1400" b="0" dirty="0">
                          <a:effectLst/>
                        </a:rPr>
                        <a:t>Random access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8539022"/>
                  </a:ext>
                </a:extLst>
              </a:tr>
              <a:tr h="2148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2637155" algn="ctr"/>
                          <a:tab pos="5274310" algn="r"/>
                        </a:tabLst>
                      </a:pPr>
                      <a:r>
                        <a:rPr lang="en-US" sz="1400" b="0" dirty="0">
                          <a:effectLst/>
                        </a:rPr>
                        <a:t>RRC Connection Release with Redirection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2173516"/>
                  </a:ext>
                </a:extLst>
              </a:tr>
              <a:tr h="2148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400" b="0" dirty="0">
                          <a:effectLst/>
                        </a:rPr>
                        <a:t>General measurement requirement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2637155" algn="ctr"/>
                          <a:tab pos="5274310" algn="r"/>
                        </a:tabLst>
                      </a:pPr>
                      <a:r>
                        <a:rPr lang="en-US" sz="1400" b="0" dirty="0">
                          <a:effectLst/>
                        </a:rPr>
                        <a:t>Measurement gap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6283466"/>
                  </a:ext>
                </a:extLst>
              </a:tr>
              <a:tr h="2148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2637155" algn="ctr"/>
                          <a:tab pos="5274310" algn="r"/>
                        </a:tabLst>
                      </a:pPr>
                      <a:r>
                        <a:rPr lang="en-US" sz="1400" b="0" dirty="0">
                          <a:effectLst/>
                        </a:rPr>
                        <a:t>UE Measurement capability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2847173"/>
                  </a:ext>
                </a:extLst>
              </a:tr>
              <a:tr h="2148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400" b="0" dirty="0">
                          <a:effectLst/>
                        </a:rPr>
                        <a:t>NR intra-frequency measurements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2637155" algn="ctr"/>
                          <a:tab pos="5274310" algn="r"/>
                        </a:tabLst>
                      </a:pPr>
                      <a:r>
                        <a:rPr lang="en-US" sz="1400" b="0" dirty="0">
                          <a:effectLst/>
                        </a:rPr>
                        <a:t>Requirements applicability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9016457"/>
                  </a:ext>
                </a:extLst>
              </a:tr>
              <a:tr h="2148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400" b="0" dirty="0">
                          <a:effectLst/>
                        </a:rPr>
                        <a:t>NR inter-frequency measurements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2637155" algn="ctr"/>
                          <a:tab pos="5274310" algn="r"/>
                        </a:tabLst>
                      </a:pPr>
                      <a:r>
                        <a:rPr lang="en-US" sz="1400" b="0" dirty="0">
                          <a:effectLst/>
                        </a:rPr>
                        <a:t>Requirements applicability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5507503"/>
                  </a:ext>
                </a:extLst>
              </a:tr>
              <a:tr h="2148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400" b="0" dirty="0">
                          <a:effectLst/>
                        </a:rPr>
                        <a:t>NR measurement accuracy requirements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  <a:tab pos="2637155" algn="ctr"/>
                          <a:tab pos="5274310" algn="r"/>
                        </a:tabLst>
                      </a:pPr>
                      <a:r>
                        <a:rPr lang="en-US" sz="1400" b="0" dirty="0">
                          <a:effectLst/>
                        </a:rPr>
                        <a:t>Intra-frequency SS-RSRP/RSRQ/SINR accuracy, including absolute and relative accuracy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6424572"/>
                  </a:ext>
                </a:extLst>
              </a:tr>
              <a:tr h="2148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400" b="0">
                          <a:effectLst/>
                        </a:rPr>
                        <a:t>Inter-frequency SS-RSRP/RSRQ/SINR accuracy, including absolute and relative accuracy</a:t>
                      </a:r>
                      <a:endParaRPr lang="en-US" sz="2000" b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6720410"/>
                  </a:ext>
                </a:extLst>
              </a:tr>
              <a:tr h="2148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637155" algn="ctr"/>
                          <a:tab pos="5274310" algn="r"/>
                        </a:tabLst>
                      </a:pPr>
                      <a:r>
                        <a:rPr lang="en-US" sz="1400" b="0" dirty="0">
                          <a:effectLst/>
                        </a:rPr>
                        <a:t>SS-RSRP/RSRQ/SINR Measurement report mapping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1857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041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9ED98-A9BB-4490-ACCB-4846F10A6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RRM procedures based on UE position (Issue #6-2/3)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E5396-19AC-407D-96BC-F0F758240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Proposal: RAN4 shall consider requirements for A-GNSS in 38.171 as a starting point when defining requirements for further RRM procedures based on UE position. RAN4 needs to verify if existing A-GNSS requirements are sufficient, considering the impact that positioning will have on the further RRM requirements which assume knowledge of UE position. FFS on whether/how to consider following aspects:</a:t>
            </a:r>
          </a:p>
          <a:p>
            <a:pPr lvl="1"/>
            <a:r>
              <a:rPr lang="en-US" dirty="0"/>
              <a:t>update period and accuracy of satellite/HAPS PVT</a:t>
            </a:r>
          </a:p>
          <a:p>
            <a:pPr lvl="1"/>
            <a:r>
              <a:rPr lang="en-US" dirty="0"/>
              <a:t>lossy compression of PVT information</a:t>
            </a:r>
          </a:p>
          <a:p>
            <a:pPr lvl="1"/>
            <a:r>
              <a:rPr lang="en-US" dirty="0"/>
              <a:t>time/frequency error propagation from feeder link(s)</a:t>
            </a:r>
          </a:p>
          <a:p>
            <a:endParaRPr lang="en-US" dirty="0"/>
          </a:p>
          <a:p>
            <a:r>
              <a:rPr lang="en-US" dirty="0"/>
              <a:t>Conclusion: How to configure CSMT and/or MG considering propagation delay information from satellite/HAPS is not in the scope of RAN4 unless requested otherwise by other working group(s), e.g. RAN2</a:t>
            </a:r>
          </a:p>
        </p:txBody>
      </p:sp>
    </p:spTree>
    <p:extLst>
      <p:ext uri="{BB962C8B-B14F-4D97-AF65-F5344CB8AC3E}">
        <p14:creationId xmlns:p14="http://schemas.microsoft.com/office/powerpoint/2010/main" val="2916711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16599-B464-4B51-9654-1FBC34D18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Measurements and Mobility (Issue #6-4/5/6)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09462-8FA5-4A25-A6ED-94189753E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Proposal: RAN4 to discuss measurement and mobility for the following scenarios</a:t>
            </a:r>
          </a:p>
          <a:p>
            <a:pPr lvl="1"/>
            <a:r>
              <a:rPr lang="en-US" dirty="0"/>
              <a:t>Intra-NTN for both RRC Connected and Idle/Inactive modes</a:t>
            </a:r>
            <a:endParaRPr lang="en-US" i="1" dirty="0"/>
          </a:p>
          <a:p>
            <a:pPr lvl="2"/>
            <a:r>
              <a:rPr lang="en-US" dirty="0"/>
              <a:t>between GEO type satellites</a:t>
            </a:r>
          </a:p>
          <a:p>
            <a:pPr lvl="2"/>
            <a:r>
              <a:rPr lang="en-US" dirty="0"/>
              <a:t>between LEO type satellites at the same altitude</a:t>
            </a:r>
          </a:p>
          <a:p>
            <a:pPr lvl="3"/>
            <a:r>
              <a:rPr lang="en-US" dirty="0"/>
              <a:t>between earth fixed cells or between earth moving cells</a:t>
            </a:r>
          </a:p>
          <a:p>
            <a:pPr lvl="3"/>
            <a:r>
              <a:rPr lang="en-US" dirty="0"/>
              <a:t>FFS: whether/which to prioritize</a:t>
            </a:r>
          </a:p>
          <a:p>
            <a:pPr lvl="2"/>
            <a:r>
              <a:rPr lang="en-US" dirty="0"/>
              <a:t>depending on satellite/cell deployment topologies consider both scenarios where cells are within a satellite and belong to different satellites </a:t>
            </a:r>
          </a:p>
          <a:p>
            <a:pPr lvl="2"/>
            <a:r>
              <a:rPr lang="en-US" dirty="0"/>
              <a:t>FFS: between HAPs</a:t>
            </a:r>
          </a:p>
          <a:p>
            <a:pPr lvl="2"/>
            <a:r>
              <a:rPr lang="en-US" dirty="0"/>
              <a:t>FFS: additional scenarios, e.g. between GEO and LEO</a:t>
            </a:r>
          </a:p>
          <a:p>
            <a:pPr lvl="1"/>
            <a:r>
              <a:rPr lang="en-US" dirty="0"/>
              <a:t>between NTN and TN for RRC Inactive/Idle modes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0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B267B-42B3-44C9-BB5F-0B6814D2A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Measurements and Mobility (Issue #6-4/5/6)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FDDB8-F2E2-4B4B-B0F4-EFEC52C4D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Proposal: For the existing mobility methodologies, RAN4 to study whether the existing requirements can be reused for NTN scenarios, e.g.</a:t>
            </a:r>
          </a:p>
          <a:p>
            <a:pPr lvl="1"/>
            <a:r>
              <a:rPr lang="en-US" dirty="0"/>
              <a:t>S-criteria based cell (re)selection</a:t>
            </a:r>
          </a:p>
          <a:p>
            <a:pPr lvl="1"/>
            <a:r>
              <a:rPr lang="en-US" dirty="0"/>
              <a:t>Time- or timer-based CHO</a:t>
            </a:r>
          </a:p>
          <a:p>
            <a:endParaRPr lang="en-US" dirty="0"/>
          </a:p>
          <a:p>
            <a:r>
              <a:rPr lang="en-US" dirty="0"/>
              <a:t>Proposal: For location-based mobility methodologies, RAN4 to discuss the following when relevant detailed procedures are provided by RAN2</a:t>
            </a:r>
          </a:p>
          <a:p>
            <a:pPr lvl="1"/>
            <a:r>
              <a:rPr lang="en-US" dirty="0"/>
              <a:t>Cell (re)selection</a:t>
            </a:r>
          </a:p>
          <a:p>
            <a:pPr lvl="1"/>
            <a:r>
              <a:rPr lang="en-US" dirty="0"/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1175245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526F8-6175-4E99-AC93-B58E43EC5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Interruption/Measurement Gaps for GNSS Measurements (Issue #6-7)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BC2E6-E687-4168-9B74-8D4CD9893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Observation: No interruptions or measurement gaps are expected for GNSS measurements during NTN operation</a:t>
            </a:r>
          </a:p>
          <a:p>
            <a:pPr lvl="1"/>
            <a:r>
              <a:rPr lang="en-US" dirty="0"/>
              <a:t>Companies are encouraged to investigate further and provide input if any technical issues are found. If any, RAN4 to discuss whether/how to define interruption and/or measurement gap for GNSS measurement in detail.</a:t>
            </a:r>
          </a:p>
        </p:txBody>
      </p:sp>
    </p:spTree>
    <p:extLst>
      <p:ext uri="{BB962C8B-B14F-4D97-AF65-F5344CB8AC3E}">
        <p14:creationId xmlns:p14="http://schemas.microsoft.com/office/powerpoint/2010/main" val="915133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295E9-64A6-4E0F-98FF-928688824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New SMTC and Measurement Gaps (Issue #6-8/9)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32193-ADFB-48FB-92DD-487386CC4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Proposal: RAN4 to study the following aspects for further discussion of SMTC and Measurement Gap issues in NTN</a:t>
            </a:r>
          </a:p>
          <a:p>
            <a:pPr lvl="1"/>
            <a:r>
              <a:rPr lang="en-US" dirty="0"/>
              <a:t>Propagation delay and/or reception power differences between cells</a:t>
            </a:r>
          </a:p>
          <a:p>
            <a:pPr lvl="2"/>
            <a:r>
              <a:rPr lang="en-US" dirty="0"/>
              <a:t>between GEO type satellites</a:t>
            </a:r>
          </a:p>
          <a:p>
            <a:pPr lvl="2"/>
            <a:r>
              <a:rPr lang="en-US" dirty="0"/>
              <a:t>between LEO type satellites at the same altitude</a:t>
            </a:r>
          </a:p>
          <a:p>
            <a:pPr lvl="3"/>
            <a:r>
              <a:rPr lang="en-US" dirty="0"/>
              <a:t>between earth fixed cells or between earth moving cells</a:t>
            </a:r>
          </a:p>
          <a:p>
            <a:pPr lvl="3"/>
            <a:r>
              <a:rPr lang="en-US" dirty="0"/>
              <a:t>FFS: whether/which to prioritize</a:t>
            </a:r>
          </a:p>
          <a:p>
            <a:pPr lvl="2"/>
            <a:r>
              <a:rPr lang="en-US" dirty="0"/>
              <a:t>depending on satellite/cell deployment topologies consider both scenarios where cells are within a satellite and belong to different satellites </a:t>
            </a:r>
          </a:p>
          <a:p>
            <a:pPr lvl="2"/>
            <a:r>
              <a:rPr lang="en-US" dirty="0"/>
              <a:t>FFS: between HAPs</a:t>
            </a:r>
          </a:p>
          <a:p>
            <a:pPr lvl="2"/>
            <a:r>
              <a:rPr lang="en-US" dirty="0"/>
              <a:t>FFS: additional scenarios, e.g. between GEO and LEO</a:t>
            </a:r>
          </a:p>
          <a:p>
            <a:pPr lvl="2"/>
            <a:r>
              <a:rPr lang="en-US" dirty="0"/>
              <a:t>whether/how to account for delay propagation from feeder link is up to RAN1/RAN2 assumption/design</a:t>
            </a:r>
          </a:p>
          <a:p>
            <a:pPr lvl="1"/>
            <a:r>
              <a:rPr lang="en-US" dirty="0"/>
              <a:t>Detailed requirements will be discussed when RAN2 solutions, if any, are provided</a:t>
            </a:r>
          </a:p>
          <a:p>
            <a:pPr lvl="1"/>
            <a:r>
              <a:rPr lang="en-US" dirty="0"/>
              <a:t>FFS: whether/how to split detailed work between Rel-17 work items, NTN and MG enhancement</a:t>
            </a:r>
          </a:p>
        </p:txBody>
      </p:sp>
    </p:spTree>
    <p:extLst>
      <p:ext uri="{BB962C8B-B14F-4D97-AF65-F5344CB8AC3E}">
        <p14:creationId xmlns:p14="http://schemas.microsoft.com/office/powerpoint/2010/main" val="2320485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4669C94AFA2C4E9DA9D9946EDC41EF" ma:contentTypeVersion="13" ma:contentTypeDescription="Create a new document." ma:contentTypeScope="" ma:versionID="1eb9d380009b6d6cc9314a7b8ca91457">
  <xsd:schema xmlns:xsd="http://www.w3.org/2001/XMLSchema" xmlns:xs="http://www.w3.org/2001/XMLSchema" xmlns:p="http://schemas.microsoft.com/office/2006/metadata/properties" xmlns:ns3="b0bf9816-4b1b-472f-942d-7a1ab4f20fe9" xmlns:ns4="a16371f0-8b7d-4d87-9d76-b718812ff4d0" targetNamespace="http://schemas.microsoft.com/office/2006/metadata/properties" ma:root="true" ma:fieldsID="dfce62d507d4b9fae0a47d02d0405eee" ns3:_="" ns4:_="">
    <xsd:import namespace="b0bf9816-4b1b-472f-942d-7a1ab4f20fe9"/>
    <xsd:import namespace="a16371f0-8b7d-4d87-9d76-b718812ff4d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bf9816-4b1b-472f-942d-7a1ab4f20f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371f0-8b7d-4d87-9d76-b718812ff4d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5DA859-7DE3-49A5-9595-05FAAD1BC0E9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a16371f0-8b7d-4d87-9d76-b718812ff4d0"/>
    <ds:schemaRef ds:uri="b0bf9816-4b1b-472f-942d-7a1ab4f20fe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1E29BBA-E356-4C91-A217-CAB20F1680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bf9816-4b1b-472f-942d-7a1ab4f20fe9"/>
    <ds:schemaRef ds:uri="a16371f0-8b7d-4d87-9d76-b718812ff4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B72C29F-9046-4E09-93DC-FEE123893A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771</Words>
  <Application>Microsoft Office PowerPoint</Application>
  <PresentationFormat>Widescreen</PresentationFormat>
  <Paragraphs>81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[Draft] WF on NTN RRM measurement requirements</vt:lpstr>
      <vt:lpstr>Background</vt:lpstr>
      <vt:lpstr>General RRM requirements (Issue #6-1)</vt:lpstr>
      <vt:lpstr>RRM procedures based on UE position (Issue #6-2/3)</vt:lpstr>
      <vt:lpstr>Measurements and Mobility (Issue #6-4/5/6)</vt:lpstr>
      <vt:lpstr>Measurements and Mobility (Issue #6-4/5/6)</vt:lpstr>
      <vt:lpstr>Interruption/Measurement Gaps for GNSS Measurements (Issue #6-7)</vt:lpstr>
      <vt:lpstr>New SMTC and Measurement Gaps (Issue #6-8/9)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RRC based BWP switching for SCell</dc:title>
  <dc:creator>Manasa Raghavan</dc:creator>
  <cp:lastModifiedBy>CH</cp:lastModifiedBy>
  <cp:revision>5</cp:revision>
  <dcterms:created xsi:type="dcterms:W3CDTF">2020-11-09T05:13:30Z</dcterms:created>
  <dcterms:modified xsi:type="dcterms:W3CDTF">2021-02-01T04:37:29Z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0x0101009A4669C94AFA2C4E9DA9D9946EDC41EF</vt:lpwstr>
  </property>
</Properties>
</file>