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4" r:id="rId6"/>
    <p:sldId id="272" r:id="rId7"/>
    <p:sldId id="271" r:id="rId8"/>
    <p:sldId id="273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va Subramani" initials="SS" lastIdx="1" clrIdx="0">
    <p:extLst>
      <p:ext uri="{19B8F6BF-5375-455C-9EA6-DF929625EA0E}">
        <p15:presenceInfo xmlns:p15="http://schemas.microsoft.com/office/powerpoint/2012/main" userId="S::ssubrama@futurewei.com::bd4bda8f-b65a-4fd2-a08f-37dcebd403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06" autoAdjust="0"/>
    <p:restoredTop sz="94280" autoAdjust="0"/>
  </p:normalViewPr>
  <p:slideViewPr>
    <p:cSldViewPr snapToGrid="0">
      <p:cViewPr varScale="1">
        <p:scale>
          <a:sx n="113" d="100"/>
          <a:sy n="113" d="100"/>
        </p:scale>
        <p:origin x="8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60252-6908-4DD9-87D2-501A27CEB095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4724-7F04-4CDB-93C8-442B05B3B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7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178" y="2272825"/>
            <a:ext cx="9358604" cy="2387600"/>
          </a:xfrm>
        </p:spPr>
        <p:txBody>
          <a:bodyPr anchor="ctr">
            <a:normAutofit/>
          </a:bodyPr>
          <a:lstStyle/>
          <a:p>
            <a:r>
              <a:rPr lang="en-US" altLang="zh-CN" dirty="0"/>
              <a:t>WF on FDM operation for SL and </a:t>
            </a:r>
            <a:r>
              <a:rPr lang="en-US" altLang="zh-CN" dirty="0" err="1"/>
              <a:t>Uu</a:t>
            </a:r>
            <a:r>
              <a:rPr lang="en-US" altLang="zh-CN" dirty="0"/>
              <a:t> in licensed band</a:t>
            </a:r>
            <a:endParaRPr lang="en-US" sz="4800" strike="sngStrike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Xiaomi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</a:t>
            </a:r>
            <a:r>
              <a:rPr lang="en-US" altLang="zh-CN" sz="2400" b="1" dirty="0"/>
              <a:t>8-e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</a:t>
            </a:r>
            <a:r>
              <a:rPr lang="en-US" altLang="zh-CN" sz="2400" b="1" dirty="0">
                <a:cs typeface="Arial" panose="020B0604020202020204" pitchFamily="34" charset="0"/>
              </a:rPr>
              <a:t>draft </a:t>
            </a:r>
            <a:r>
              <a:rPr lang="en-US" altLang="sv-SE" sz="2400" b="1" dirty="0">
                <a:cs typeface="Arial" panose="020B0604020202020204" pitchFamily="34" charset="0"/>
              </a:rPr>
              <a:t>R4-2103245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2400" b="1" dirty="0"/>
              <a:t>Electronic Meeting, Jan. 25-Feb. 5, 2021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11135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Backgroun</a:t>
            </a:r>
            <a:r>
              <a:rPr lang="en-US" altLang="zh-CN" dirty="0"/>
              <a:t>d</a:t>
            </a:r>
            <a:endParaRPr lang="en-US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796637" y="131854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During the RAN4#98-e meeting, the following topic has been discussed for FDM operation of partial licensed band used for SL as: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Whether to introduce FDM operation of UL and SL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Frequency separation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SL coverage with power control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RF architecture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Relationship with intra-band CA</a:t>
            </a:r>
          </a:p>
          <a:p>
            <a:pPr marL="0" indent="0">
              <a:buNone/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21440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Whether to introduce FDM operation of UL and SL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GB" altLang="zh-CN" dirty="0"/>
              <a:t>1,	It has been agreed to introduce FDM operation of UL and SL.</a:t>
            </a:r>
          </a:p>
          <a:p>
            <a:pPr marL="457200" lvl="1" indent="0">
              <a:buNone/>
            </a:pPr>
            <a:r>
              <a:rPr lang="en-GB" altLang="zh-CN" dirty="0"/>
              <a:t>2,	FDM </a:t>
            </a:r>
            <a:r>
              <a:rPr lang="en-US" altLang="zh-CN" dirty="0"/>
              <a:t>operation with shared or different carriers ?</a:t>
            </a:r>
            <a:endParaRPr lang="en-GB" altLang="zh-CN" dirty="0"/>
          </a:p>
          <a:p>
            <a:pPr lvl="2"/>
            <a:r>
              <a:rPr lang="en-US" altLang="zh-CN" dirty="0"/>
              <a:t>Option 1: RAN should allow FDM operation with one </a:t>
            </a:r>
            <a:r>
              <a:rPr lang="en-US" altLang="zh-CN" strike="sngStrike" dirty="0">
                <a:highlight>
                  <a:srgbClr val="FFFF00"/>
                </a:highlight>
              </a:rPr>
              <a:t>single or </a:t>
            </a:r>
            <a:r>
              <a:rPr lang="en-US" altLang="zh-CN" dirty="0"/>
              <a:t>shared carrier for SL and </a:t>
            </a:r>
            <a:r>
              <a:rPr lang="en-US" altLang="zh-CN" dirty="0" err="1"/>
              <a:t>Uu</a:t>
            </a:r>
            <a:r>
              <a:rPr lang="en-US" altLang="zh-CN" dirty="0"/>
              <a:t> in licensed band </a:t>
            </a:r>
            <a:r>
              <a:rPr lang="en-US" altLang="zh-CN" dirty="0">
                <a:highlight>
                  <a:srgbClr val="FFFF00"/>
                </a:highlight>
              </a:rPr>
              <a:t>[Qualcomm] We think the above change makes the sentence clearer. If the word “single” should be in the sentence, then can you explain what is the difference between single and shared carrier.</a:t>
            </a:r>
          </a:p>
          <a:p>
            <a:pPr lvl="2"/>
            <a:r>
              <a:rPr lang="en-US" altLang="zh-CN" dirty="0"/>
              <a:t>Option 2: RAN should allow FDM operation with different carriers for SL and </a:t>
            </a:r>
            <a:r>
              <a:rPr lang="en-US" altLang="zh-CN" dirty="0" err="1"/>
              <a:t>Uu</a:t>
            </a:r>
            <a:r>
              <a:rPr lang="en-US" altLang="zh-CN" dirty="0"/>
              <a:t> in licensed band.</a:t>
            </a:r>
            <a:endParaRPr lang="zh-CN" altLang="zh-CN" dirty="0"/>
          </a:p>
          <a:p>
            <a:pPr lvl="1"/>
            <a:r>
              <a:rPr lang="en-GB" altLang="zh-CN" dirty="0"/>
              <a:t>Recommended WF</a:t>
            </a:r>
          </a:p>
          <a:p>
            <a:pPr lvl="2"/>
            <a:r>
              <a:rPr lang="en-GB" altLang="zh-CN" dirty="0">
                <a:solidFill>
                  <a:srgbClr val="FF0000"/>
                </a:solidFill>
              </a:rPr>
              <a:t>Both option 1 and option 2 in TDD band can be considered.</a:t>
            </a:r>
            <a:r>
              <a:rPr lang="en-US" altLang="zh-CN" dirty="0">
                <a:solidFill>
                  <a:srgbClr val="FF0000"/>
                </a:solidFill>
              </a:rPr>
              <a:t>	</a:t>
            </a:r>
          </a:p>
          <a:p>
            <a:pPr lvl="2"/>
            <a:r>
              <a:rPr lang="en-US" altLang="zh-CN" dirty="0">
                <a:solidFill>
                  <a:srgbClr val="FF0000"/>
                </a:solidFill>
              </a:rPr>
              <a:t>Option 2 in FDD band can be considered </a:t>
            </a:r>
            <a:r>
              <a:rPr lang="en-US" altLang="zh-CN" dirty="0">
                <a:solidFill>
                  <a:srgbClr val="FF0000"/>
                </a:solidFill>
                <a:highlight>
                  <a:srgbClr val="FFFF00"/>
                </a:highlight>
              </a:rPr>
              <a:t>[Qualcomm] Why is option 1 not included?</a:t>
            </a:r>
          </a:p>
          <a:p>
            <a:pPr marL="457200" lvl="1" indent="0">
              <a:buNone/>
            </a:pPr>
            <a:r>
              <a:rPr lang="en-US" altLang="zh-CN" dirty="0"/>
              <a:t>3,	FDM operation in TDD band or FDD band ?</a:t>
            </a:r>
          </a:p>
          <a:p>
            <a:pPr lvl="2"/>
            <a:r>
              <a:rPr lang="en-US" altLang="zh-CN" dirty="0"/>
              <a:t>Option 1: TDD band </a:t>
            </a:r>
          </a:p>
          <a:p>
            <a:pPr lvl="2"/>
            <a:r>
              <a:rPr lang="en-US" altLang="zh-CN" dirty="0"/>
              <a:t>Option 2: FDD band</a:t>
            </a:r>
            <a:endParaRPr lang="zh-CN" altLang="zh-CN" dirty="0"/>
          </a:p>
          <a:p>
            <a:pPr lvl="1"/>
            <a:r>
              <a:rPr lang="en-GB" altLang="zh-CN" b="1" dirty="0"/>
              <a:t> </a:t>
            </a:r>
            <a:r>
              <a:rPr lang="en-GB" altLang="zh-CN" dirty="0"/>
              <a:t>Recommended WF</a:t>
            </a:r>
          </a:p>
          <a:p>
            <a:pPr lvl="2"/>
            <a:r>
              <a:rPr lang="en-GB" altLang="zh-CN" dirty="0">
                <a:solidFill>
                  <a:srgbClr val="FF0000"/>
                </a:solidFill>
              </a:rPr>
              <a:t>Both FDD on TDD band can be considered</a:t>
            </a:r>
            <a:r>
              <a:rPr lang="en-GB" altLang="zh-CN" dirty="0"/>
              <a:t>.</a:t>
            </a:r>
            <a:endParaRPr lang="zh-CN" altLang="zh-CN" dirty="0"/>
          </a:p>
          <a:p>
            <a:pPr marL="0" indent="0">
              <a:buNone/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78446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Frequency Separation </a:t>
            </a:r>
            <a:r>
              <a:rPr lang="en-US" altLang="zh-CN" dirty="0">
                <a:solidFill>
                  <a:srgbClr val="FF0000"/>
                </a:solidFill>
              </a:rPr>
              <a:t>in adjacent channel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/>
              <a:t>Candidate options:</a:t>
            </a:r>
            <a:endParaRPr lang="zh-CN" altLang="zh-CN" dirty="0"/>
          </a:p>
          <a:p>
            <a:pPr lvl="1"/>
            <a:r>
              <a:rPr lang="en-GB" altLang="zh-CN" dirty="0"/>
              <a:t>Option 1: RAN4 study frequency separation in case of FDM operation between SL and </a:t>
            </a:r>
            <a:r>
              <a:rPr lang="en-GB" altLang="zh-CN" dirty="0" err="1"/>
              <a:t>Uu</a:t>
            </a:r>
            <a:endParaRPr lang="en-GB" altLang="zh-CN" dirty="0"/>
          </a:p>
          <a:p>
            <a:pPr lvl="1"/>
            <a:r>
              <a:rPr lang="en-GB" altLang="zh-CN" dirty="0"/>
              <a:t>Option 1a:</a:t>
            </a:r>
            <a:r>
              <a:rPr lang="en-US" altLang="zh-CN" dirty="0"/>
              <a:t>RAN4 study frequency separation in FDM operation between SL and </a:t>
            </a:r>
            <a:r>
              <a:rPr lang="en-US" altLang="zh-CN" dirty="0" err="1"/>
              <a:t>Uu</a:t>
            </a:r>
            <a:r>
              <a:rPr lang="en-US" altLang="zh-CN" dirty="0"/>
              <a:t> to allow simultaneous UL </a:t>
            </a:r>
            <a:r>
              <a:rPr lang="en-US" altLang="zh-CN" dirty="0" err="1"/>
              <a:t>Tx</a:t>
            </a:r>
            <a:r>
              <a:rPr lang="en-US" altLang="zh-CN" dirty="0"/>
              <a:t> and SL Rx.</a:t>
            </a:r>
            <a:endParaRPr lang="zh-CN" altLang="zh-CN" dirty="0"/>
          </a:p>
          <a:p>
            <a:pPr lvl="1"/>
            <a:r>
              <a:rPr lang="en-US" altLang="zh-CN" dirty="0"/>
              <a:t>Option 2: No frequency separation needs to be studied.</a:t>
            </a:r>
          </a:p>
          <a:p>
            <a:pPr lvl="1"/>
            <a:r>
              <a:rPr lang="en-US" altLang="zh-CN" dirty="0"/>
              <a:t>Option 2a: </a:t>
            </a:r>
            <a:r>
              <a:rPr lang="en-GB" altLang="zh-CN" dirty="0"/>
              <a:t>RAN4 can allow FDM operation in TDD licensed band with restriction of SL </a:t>
            </a:r>
            <a:r>
              <a:rPr lang="en-GB" altLang="zh-CN" dirty="0" err="1"/>
              <a:t>Tx</a:t>
            </a:r>
            <a:r>
              <a:rPr lang="en-GB" altLang="zh-CN" dirty="0"/>
              <a:t>/Rx only allowed in UL configuration when NR </a:t>
            </a:r>
            <a:r>
              <a:rPr lang="en-GB" altLang="zh-CN" dirty="0" err="1"/>
              <a:t>Uu</a:t>
            </a:r>
            <a:r>
              <a:rPr lang="en-GB" altLang="zh-CN" dirty="0"/>
              <a:t> has not transmitted signalling.</a:t>
            </a:r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Further discuss whether frequency separation study is needed.</a:t>
            </a:r>
            <a:endParaRPr lang="zh-CN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E9D633-832E-4D31-8B3A-7ABC2D3C5063}"/>
              </a:ext>
            </a:extLst>
          </p:cNvPr>
          <p:cNvSpPr txBox="1"/>
          <p:nvPr/>
        </p:nvSpPr>
        <p:spPr>
          <a:xfrm>
            <a:off x="838200" y="1456293"/>
            <a:ext cx="787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[Qualcomm] Could you please define what is meant by adjacent channel in the WF</a:t>
            </a:r>
          </a:p>
        </p:txBody>
      </p:sp>
    </p:spTree>
    <p:extLst>
      <p:ext uri="{BB962C8B-B14F-4D97-AF65-F5344CB8AC3E}">
        <p14:creationId xmlns:p14="http://schemas.microsoft.com/office/powerpoint/2010/main" val="172404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Frequency Separation </a:t>
            </a:r>
            <a:r>
              <a:rPr lang="en-US" altLang="zh-CN" dirty="0">
                <a:solidFill>
                  <a:srgbClr val="FF0000"/>
                </a:solidFill>
              </a:rPr>
              <a:t>in non-adjacent channel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/>
              <a:t>Candidate options:</a:t>
            </a:r>
            <a:endParaRPr lang="zh-CN" altLang="zh-CN" dirty="0"/>
          </a:p>
          <a:p>
            <a:pPr lvl="1"/>
            <a:r>
              <a:rPr lang="en-GB" altLang="zh-CN" dirty="0"/>
              <a:t>Option 1: RAN4 study frequency separation in case of FDM operation between SL and </a:t>
            </a:r>
            <a:r>
              <a:rPr lang="en-GB" altLang="zh-CN" dirty="0" err="1"/>
              <a:t>Uu</a:t>
            </a:r>
            <a:endParaRPr lang="en-GB" altLang="zh-CN" dirty="0"/>
          </a:p>
          <a:p>
            <a:pPr lvl="1"/>
            <a:r>
              <a:rPr lang="en-GB" altLang="zh-CN" dirty="0"/>
              <a:t>Option 1a:</a:t>
            </a:r>
            <a:r>
              <a:rPr lang="en-US" altLang="zh-CN" dirty="0"/>
              <a:t>RAN4 study frequency separation in FDM operation between SL and </a:t>
            </a:r>
            <a:r>
              <a:rPr lang="en-US" altLang="zh-CN" dirty="0" err="1"/>
              <a:t>Uu</a:t>
            </a:r>
            <a:r>
              <a:rPr lang="en-US" altLang="zh-CN" dirty="0"/>
              <a:t> to allow simultaneous UL </a:t>
            </a:r>
            <a:r>
              <a:rPr lang="en-US" altLang="zh-CN" dirty="0" err="1"/>
              <a:t>Tx</a:t>
            </a:r>
            <a:r>
              <a:rPr lang="en-US" altLang="zh-CN" dirty="0"/>
              <a:t> and SL Rx.</a:t>
            </a:r>
            <a:endParaRPr lang="zh-CN" altLang="zh-CN" dirty="0"/>
          </a:p>
          <a:p>
            <a:pPr lvl="1"/>
            <a:r>
              <a:rPr lang="en-US" altLang="zh-CN" dirty="0"/>
              <a:t>Option 2: No frequency separation needs to be studied.</a:t>
            </a:r>
          </a:p>
          <a:p>
            <a:pPr lvl="1"/>
            <a:r>
              <a:rPr lang="en-US" altLang="zh-CN" dirty="0"/>
              <a:t>Option 2a: </a:t>
            </a:r>
            <a:r>
              <a:rPr lang="en-GB" altLang="zh-CN" dirty="0"/>
              <a:t>RAN4 can allow FDM operation in TDD licensed band with restriction of SL Tx/Rx only allowed in UL configuration when NR </a:t>
            </a:r>
            <a:r>
              <a:rPr lang="en-GB" altLang="zh-CN" dirty="0" err="1"/>
              <a:t>Uu</a:t>
            </a:r>
            <a:r>
              <a:rPr lang="en-GB" altLang="zh-CN" dirty="0"/>
              <a:t> has not transmitted signalling.</a:t>
            </a:r>
            <a:endParaRPr lang="zh-CN" altLang="zh-CN" dirty="0">
              <a:highlight>
                <a:srgbClr val="FFFF00"/>
              </a:highlight>
            </a:endParaRPr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Further discuss whether frequency separation study is needed.</a:t>
            </a:r>
            <a:endParaRPr lang="zh-CN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0FE65A-F9E9-4DB5-A437-40AAEB93768E}"/>
              </a:ext>
            </a:extLst>
          </p:cNvPr>
          <p:cNvSpPr txBox="1"/>
          <p:nvPr/>
        </p:nvSpPr>
        <p:spPr>
          <a:xfrm>
            <a:off x="838200" y="1456293"/>
            <a:ext cx="828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[Qualcomm] could you please define what is meant by non-adjacent channel in the WF</a:t>
            </a:r>
          </a:p>
        </p:txBody>
      </p:sp>
    </p:spTree>
    <p:extLst>
      <p:ext uri="{BB962C8B-B14F-4D97-AF65-F5344CB8AC3E}">
        <p14:creationId xmlns:p14="http://schemas.microsoft.com/office/powerpoint/2010/main" val="162403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Power issue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GB" altLang="zh-CN" dirty="0"/>
              <a:t>The following power issue has been raised for FDM operation</a:t>
            </a:r>
          </a:p>
          <a:p>
            <a:pPr lvl="1"/>
            <a:r>
              <a:rPr lang="en-GB" altLang="zh-CN" dirty="0"/>
              <a:t>Coverage of SL due to power control may be seriously impacted by FDM operation </a:t>
            </a:r>
            <a:r>
              <a:rPr lang="en-GB" altLang="zh-CN" dirty="0">
                <a:highlight>
                  <a:srgbClr val="FFFF00"/>
                </a:highlight>
              </a:rPr>
              <a:t>[Qualcomm] Could you clarify the reason SL coverage is impacted?</a:t>
            </a:r>
          </a:p>
          <a:p>
            <a:pPr lvl="1"/>
            <a:r>
              <a:rPr lang="en-GB" altLang="zh-CN" dirty="0"/>
              <a:t>The power of the </a:t>
            </a:r>
            <a:r>
              <a:rPr lang="en-GB" altLang="zh-CN" dirty="0" err="1"/>
              <a:t>Uu</a:t>
            </a:r>
            <a:r>
              <a:rPr lang="en-GB" altLang="zh-CN" dirty="0"/>
              <a:t> TX and SL TX may have to be reduced to prevent cross-coupling. </a:t>
            </a:r>
          </a:p>
          <a:p>
            <a:r>
              <a:rPr lang="en-US" altLang="zh-CN" dirty="0"/>
              <a:t>Recommended WF:</a:t>
            </a:r>
          </a:p>
          <a:p>
            <a:pPr lvl="1"/>
            <a:r>
              <a:rPr lang="en-US" altLang="zh-CN" dirty="0"/>
              <a:t>To further investigate the above power issue for FDM operation.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684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RF Architecture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Candidate Option</a:t>
            </a:r>
          </a:p>
          <a:p>
            <a:pPr lvl="1"/>
            <a:r>
              <a:rPr lang="en-US" altLang="zh-CN" dirty="0"/>
              <a:t>Option 1: Separate RF architecture </a:t>
            </a:r>
            <a:r>
              <a:rPr lang="en-US" altLang="zh-CN" dirty="0">
                <a:highlight>
                  <a:srgbClr val="FFFF00"/>
                </a:highlight>
              </a:rPr>
              <a:t>(Please clarify whether is this separate RF chains including PAs or separate RF Ant)</a:t>
            </a:r>
          </a:p>
          <a:p>
            <a:pPr lvl="1"/>
            <a:r>
              <a:rPr lang="en-US" altLang="zh-CN" dirty="0"/>
              <a:t>Option 2: Up to UE implementation</a:t>
            </a:r>
          </a:p>
          <a:p>
            <a:r>
              <a:rPr lang="en-US" altLang="zh-CN" dirty="0"/>
              <a:t>Recommended WF</a:t>
            </a:r>
          </a:p>
          <a:p>
            <a:pPr lvl="1"/>
            <a:r>
              <a:rPr lang="en-US" altLang="zh-CN" dirty="0"/>
              <a:t>Separate RF architecture is agreed as one of the RF architecture. Further discuss the feasibility of shared RF architecture for FDM operation.</a:t>
            </a:r>
          </a:p>
          <a:p>
            <a:pPr lvl="1"/>
            <a:r>
              <a:rPr lang="en-US" altLang="zh-CN" dirty="0">
                <a:highlight>
                  <a:srgbClr val="FFFF00"/>
                </a:highlight>
              </a:rPr>
              <a:t>[Qualcomm] We cannot agree with “Separate RF architecture is agreed as one of the RF architecture. Further discuss the feasibility of shared RF architecture for FDM operation.” We prefer Option 2</a:t>
            </a:r>
          </a:p>
          <a:p>
            <a:pPr lvl="1"/>
            <a:endParaRPr lang="en-US" altLang="zh-CN" dirty="0">
              <a:highlight>
                <a:srgbClr val="FFFF00"/>
              </a:highlight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366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Relationship to intra-band CA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zh-CN" dirty="0"/>
              <a:t>Whether the RF architecture and core requirements of 2UL intra-band CA could apply to V2X intra-band con-current operation in band n79</a:t>
            </a:r>
            <a:endParaRPr lang="zh-CN" altLang="zh-CN" dirty="0"/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YES</a:t>
            </a:r>
            <a:endParaRPr lang="zh-CN" altLang="zh-CN" dirty="0"/>
          </a:p>
          <a:p>
            <a:pPr lvl="1"/>
            <a:r>
              <a:rPr lang="en-GB" altLang="zh-CN" dirty="0"/>
              <a:t>Option 2: NO</a:t>
            </a:r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US" altLang="zh-CN" dirty="0"/>
              <a:t>Option 2. Both the RF architecture and core requirements need further study comparing to intra-band CA.</a:t>
            </a:r>
            <a:endParaRPr lang="zh-CN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3778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[1] </a:t>
            </a:r>
            <a:r>
              <a:rPr lang="en-US" altLang="zh-CN" dirty="0"/>
              <a:t>R4-2102991, </a:t>
            </a:r>
            <a:r>
              <a:rPr lang="en-GB" altLang="zh-CN" dirty="0"/>
              <a:t>Email discussion summary for [98e][143] NRSL_enh_Part_2</a:t>
            </a:r>
            <a:r>
              <a:rPr lang="en-US" altLang="ja-JP" dirty="0"/>
              <a:t>, </a:t>
            </a:r>
            <a:r>
              <a:rPr lang="en-GB" altLang="zh-CN" dirty="0"/>
              <a:t>Moderator (CATT), </a:t>
            </a:r>
            <a:r>
              <a:rPr lang="en-US" altLang="ja-JP" dirty="0"/>
              <a:t>RAN4#98e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[2] R4-2100415, </a:t>
            </a:r>
            <a:r>
              <a:rPr lang="en-GB" altLang="zh-CN" dirty="0"/>
              <a:t>Discussion on operating scenarios for partial used SL operation</a:t>
            </a:r>
            <a:r>
              <a:rPr lang="en-US" altLang="zh-CN" dirty="0"/>
              <a:t>, CATT, </a:t>
            </a:r>
            <a:r>
              <a:rPr lang="en-US" altLang="ja-JP" dirty="0"/>
              <a:t>RAN4#98e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[3] R4-2101875, </a:t>
            </a:r>
            <a:r>
              <a:rPr lang="en-GB" altLang="zh-CN" dirty="0"/>
              <a:t>On operating scenarios for partially used SL operation, Xiaomi, </a:t>
            </a:r>
            <a:r>
              <a:rPr lang="en-US" altLang="ja-JP" dirty="0"/>
              <a:t>RAN4#98e</a:t>
            </a:r>
            <a:endParaRPr lang="en-GB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GB" altLang="zh-CN" dirty="0"/>
              <a:t>[4] R4-2102343, Operating scenarios for partially used SL operation, Ericsson, </a:t>
            </a:r>
            <a:r>
              <a:rPr lang="en-US" altLang="ja-JP" dirty="0"/>
              <a:t>RAN4#98e</a:t>
            </a:r>
            <a:endParaRPr lang="en-GB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[5] R4-2100283, </a:t>
            </a:r>
            <a:r>
              <a:rPr lang="en-GB" altLang="zh-CN" dirty="0"/>
              <a:t>Consideration on partial usage operation with PC5 and </a:t>
            </a:r>
            <a:r>
              <a:rPr lang="en-GB" altLang="zh-CN" dirty="0" err="1"/>
              <a:t>Uu</a:t>
            </a:r>
            <a:r>
              <a:rPr lang="en-GB" altLang="zh-CN" dirty="0"/>
              <a:t> in a licensed band, </a:t>
            </a:r>
            <a:r>
              <a:rPr lang="en-US" altLang="ja-JP" dirty="0"/>
              <a:t>LG Electronics France, RAN4#98e</a:t>
            </a:r>
          </a:p>
        </p:txBody>
      </p:sp>
    </p:spTree>
    <p:extLst>
      <p:ext uri="{BB962C8B-B14F-4D97-AF65-F5344CB8AC3E}">
        <p14:creationId xmlns:p14="http://schemas.microsoft.com/office/powerpoint/2010/main" val="178249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17830</TotalTime>
  <Words>816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WF on FDM operation for SL and Uu in licensed band</vt:lpstr>
      <vt:lpstr>Background</vt:lpstr>
      <vt:lpstr>Whether to introduce FDM operation of UL and SL </vt:lpstr>
      <vt:lpstr>Frequency Separation in adjacent channel</vt:lpstr>
      <vt:lpstr>Frequency Separation in non-adjacent channel</vt:lpstr>
      <vt:lpstr>Power issue</vt:lpstr>
      <vt:lpstr>RF Architecture</vt:lpstr>
      <vt:lpstr>Relationship to intra-band CA</vt:lpstr>
      <vt:lpstr>Reference</vt:lpstr>
    </vt:vector>
  </TitlesOfParts>
  <Company>Mediatek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vivo/zhoushuai</dc:creator>
  <cp:lastModifiedBy>Qualcomm</cp:lastModifiedBy>
  <cp:revision>338</cp:revision>
  <dcterms:created xsi:type="dcterms:W3CDTF">2017-01-18T06:26:21Z</dcterms:created>
  <dcterms:modified xsi:type="dcterms:W3CDTF">2021-02-02T19:42:03Z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1598429666</vt:lpwstr>
  </property>
  <property fmtid="{D5CDD505-2E9C-101B-9397-08002B2CF9AE}" pid="7" name="CWM430d9b8aee2046a0acc0cd36bf6108f1">
    <vt:lpwstr>CWMFLcXgqq2wolE72sBt5C3DLwXdwew6r5N7skAjbiRzAvSjB8vXBZ+VXUTfsq2APU7LcCCn1dXoAVOGm/kRNuYSA==</vt:lpwstr>
  </property>
</Properties>
</file>