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70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9819" autoAdjust="0"/>
  </p:normalViewPr>
  <p:slideViewPr>
    <p:cSldViewPr snapToGrid="0">
      <p:cViewPr>
        <p:scale>
          <a:sx n="96" d="100"/>
          <a:sy n="96" d="100"/>
        </p:scale>
        <p:origin x="-130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 smtClean="0"/>
              <a:t>1st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2nd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 smtClean="0"/>
              <a:t>Reference 1</a:t>
            </a:r>
          </a:p>
          <a:p>
            <a:pPr lvl="0"/>
            <a:r>
              <a:rPr kumimoji="1" lang="en-US" altLang="ja-JP" dirty="0" smtClean="0"/>
              <a:t>Reference 2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 smtClean="0"/>
              <a:t>Table name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 smtClean="0"/>
              <a:t>1st</a:t>
            </a:r>
          </a:p>
          <a:p>
            <a:pPr lvl="1"/>
            <a:r>
              <a:rPr kumimoji="1" lang="en-US" altLang="ja-JP" dirty="0" smtClean="0"/>
              <a:t>2nd</a:t>
            </a:r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98-e</a:t>
            </a:r>
            <a:endParaRPr lang="en-US" altLang="ja-JP" dirty="0"/>
          </a:p>
          <a:p>
            <a:pPr lvl="0"/>
            <a:r>
              <a:rPr lang="en-US" altLang="ja-JP" dirty="0"/>
              <a:t>Electronic Meeting, </a:t>
            </a:r>
            <a:r>
              <a:rPr lang="en-GB" altLang="zh-CN" dirty="0" smtClean="0"/>
              <a:t>25</a:t>
            </a:r>
            <a:r>
              <a:rPr lang="en-US" altLang="zh-CN" baseline="30000" dirty="0" err="1" smtClean="0"/>
              <a:t>th</a:t>
            </a:r>
            <a:r>
              <a:rPr lang="en-US" altLang="zh-CN" dirty="0"/>
              <a:t> </a:t>
            </a:r>
            <a:r>
              <a:rPr lang="en-US" altLang="zh-CN" dirty="0" smtClean="0"/>
              <a:t>Jan-05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 Feb.</a:t>
            </a:r>
            <a:r>
              <a:rPr lang="en-GB" altLang="zh-CN" dirty="0" smtClean="0"/>
              <a:t>, 2021</a:t>
            </a:r>
            <a:endParaRPr lang="en-US" altLang="ja-JP" dirty="0"/>
          </a:p>
          <a:p>
            <a:pPr lvl="0"/>
            <a:r>
              <a:rPr lang="sv-SE" altLang="ja-JP" dirty="0"/>
              <a:t>Agenda item:	</a:t>
            </a:r>
            <a:r>
              <a:rPr lang="sv-SE" altLang="ja-JP" dirty="0" smtClean="0"/>
              <a:t>11.10.4</a:t>
            </a:r>
            <a:endParaRPr lang="sv-SE" altLang="ja-JP" dirty="0"/>
          </a:p>
          <a:p>
            <a:pPr lvl="0"/>
            <a:r>
              <a:rPr lang="en-US" altLang="ja-JP" dirty="0"/>
              <a:t>Document for:	</a:t>
            </a:r>
            <a:r>
              <a:rPr lang="en-US" altLang="ja-JP" dirty="0" smtClean="0"/>
              <a:t>Approval</a:t>
            </a:r>
            <a:endParaRPr lang="en-US" altLang="ja-JP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R4-2103244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473233" y="1544177"/>
            <a:ext cx="11245533" cy="3335628"/>
          </a:xfrm>
        </p:spPr>
        <p:txBody>
          <a:bodyPr/>
          <a:lstStyle/>
          <a:p>
            <a:r>
              <a:rPr lang="en-US" altLang="zh-CN" sz="5400" dirty="0" smtClean="0"/>
              <a:t>WF </a:t>
            </a:r>
            <a:r>
              <a:rPr lang="en-US" altLang="zh-CN" sz="5400" dirty="0"/>
              <a:t>on TDM operation for SL and </a:t>
            </a:r>
            <a:r>
              <a:rPr lang="en-US" altLang="zh-CN" sz="5400" dirty="0" err="1"/>
              <a:t>Uu</a:t>
            </a:r>
            <a:r>
              <a:rPr lang="en-US" altLang="zh-CN" sz="5400" dirty="0"/>
              <a:t> in licensed band</a:t>
            </a:r>
            <a:endParaRPr lang="ja-JP" altLang="en-US" sz="54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 smtClean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Whether </a:t>
            </a:r>
            <a:r>
              <a:rPr lang="en-US" altLang="zh-CN" sz="3600" dirty="0"/>
              <a:t>to introduce TDM operation </a:t>
            </a:r>
            <a:r>
              <a:rPr lang="en-US" altLang="zh-CN" sz="3600" dirty="0" smtClean="0"/>
              <a:t>between </a:t>
            </a:r>
            <a:r>
              <a:rPr lang="en-US" altLang="zh-CN" sz="3600" dirty="0"/>
              <a:t>SL and </a:t>
            </a:r>
            <a:r>
              <a:rPr lang="en-US" altLang="zh-CN" sz="3600" dirty="0" err="1"/>
              <a:t>Uu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706880"/>
            <a:ext cx="10505440" cy="5157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900" dirty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  <a:endParaRPr lang="zh-CN" altLang="zh-CN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Option 1: RAN4 allow TDM operation between spectrally partially used PC5 SL and </a:t>
            </a:r>
            <a:r>
              <a:rPr lang="en-GB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UL/DL operation in a licensed TDD band.</a:t>
            </a:r>
            <a:endParaRPr lang="zh-CN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Option 2: RAN4 allow TDM operation without FDM for SL and </a:t>
            </a:r>
            <a:r>
              <a:rPr lang="en-GB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in a licensed TDD band</a:t>
            </a:r>
            <a:r>
              <a:rPr lang="en-GB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GB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WF:</a:t>
            </a:r>
            <a:endParaRPr lang="zh-CN" altLang="zh-CN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1 is feasible in </a:t>
            </a:r>
            <a:r>
              <a:rPr lang="en-US" altLang="zh-CN" sz="23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TDD licensed band, i.e. n79. RAN4 further discuss </a:t>
            </a:r>
            <a:r>
              <a:rPr lang="en-US" altLang="zh-CN" sz="23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TDM operation as to 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additional FDM </a:t>
            </a:r>
            <a:r>
              <a:rPr lang="en-US" altLang="zh-CN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with TDM 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is needed.</a:t>
            </a:r>
            <a:endParaRPr lang="zh-CN" altLang="zh-CN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zh-CN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Time mask for SL and </a:t>
            </a:r>
            <a:r>
              <a:rPr lang="en-US" altLang="zh-CN" sz="3600" dirty="0" err="1" smtClean="0"/>
              <a:t>Uu</a:t>
            </a:r>
            <a:r>
              <a:rPr lang="en-US" altLang="zh-CN" sz="3600" dirty="0" smtClean="0"/>
              <a:t> switching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/>
              <a:t>Candidate options:</a:t>
            </a:r>
            <a:endParaRPr lang="zh-CN" altLang="zh-CN" sz="2600" dirty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zh-CN" sz="2300" dirty="0"/>
              <a:t>Option 1: Consider the TDM timing mask for partially used SL operation with NR </a:t>
            </a:r>
            <a:r>
              <a:rPr lang="en-GB" altLang="zh-CN" sz="2300" dirty="0" err="1"/>
              <a:t>Uu</a:t>
            </a:r>
            <a:r>
              <a:rPr lang="en-GB" altLang="zh-CN" sz="2300" dirty="0"/>
              <a:t> in paper R4-2102346.</a:t>
            </a:r>
            <a:endParaRPr lang="zh-CN" altLang="zh-CN" sz="2300" dirty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zh-CN" sz="2300" dirty="0"/>
              <a:t>Option 2: Postpone until the operation mode and coexistence scenario are clear</a:t>
            </a:r>
            <a:r>
              <a:rPr lang="en-GB" altLang="zh-CN" sz="2300" dirty="0" smtClean="0"/>
              <a:t>.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endParaRPr lang="en-GB" altLang="zh-CN" sz="2300" dirty="0"/>
          </a:p>
          <a:p>
            <a:pPr marL="228600" lvl="1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900" dirty="0"/>
              <a:t>Recommended WF:</a:t>
            </a:r>
            <a:endParaRPr lang="zh-CN" altLang="zh-CN" sz="2900" dirty="0"/>
          </a:p>
          <a:p>
            <a:pPr lvl="1" hangingPunct="0">
              <a:spcAft>
                <a:spcPts val="600"/>
              </a:spcAft>
            </a:pPr>
            <a:r>
              <a:rPr lang="en-US" altLang="zh-CN" sz="2300" strike="sngStrike" dirty="0" smtClean="0"/>
              <a:t>RAN4 </a:t>
            </a:r>
            <a:r>
              <a:rPr lang="en-US" altLang="zh-CN" sz="2300" strike="sngStrike" dirty="0"/>
              <a:t>check whether option 2 can be agreeable</a:t>
            </a:r>
            <a:r>
              <a:rPr lang="en-US" altLang="zh-CN" sz="2300" strike="sngStrike" dirty="0" smtClean="0"/>
              <a:t>. </a:t>
            </a:r>
            <a:r>
              <a:rPr lang="en-US" altLang="zh-CN" sz="2300" dirty="0" smtClean="0">
                <a:solidFill>
                  <a:srgbClr val="FF0000"/>
                </a:solidFill>
              </a:rPr>
              <a:t>Option 2 can be agreed.</a:t>
            </a:r>
            <a:endParaRPr lang="zh-CN" altLang="zh-CN" sz="2300" dirty="0">
              <a:solidFill>
                <a:srgbClr val="FF0000"/>
              </a:solidFill>
            </a:endParaRP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endParaRPr lang="en-GB" altLang="zh-CN" sz="2300" dirty="0" smtClean="0"/>
          </a:p>
        </p:txBody>
      </p:sp>
    </p:spTree>
    <p:extLst>
      <p:ext uri="{BB962C8B-B14F-4D97-AF65-F5344CB8AC3E}">
        <p14:creationId xmlns:p14="http://schemas.microsoft.com/office/powerpoint/2010/main" val="7280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UE RF architecture for TDM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Companies are encourage to share views on UE RF architecture for TDM if possible.</a:t>
            </a:r>
          </a:p>
          <a:p>
            <a:pPr marL="685800" lvl="2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solidFill>
                  <a:srgbClr val="FF0000"/>
                </a:solidFill>
              </a:rPr>
              <a:t>Option 1: One single RF chain can be used for TDM operation between SL and 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Uu</a:t>
            </a:r>
            <a:r>
              <a:rPr lang="en-US" altLang="zh-CN" sz="2200" dirty="0" smtClean="0">
                <a:solidFill>
                  <a:srgbClr val="FF0000"/>
                </a:solidFill>
              </a:rPr>
              <a:t> in licensed band.</a:t>
            </a:r>
          </a:p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zh-CN" altLang="zh-CN" sz="2600" dirty="0" smtClean="0"/>
          </a:p>
        </p:txBody>
      </p:sp>
    </p:spTree>
    <p:extLst>
      <p:ext uri="{BB962C8B-B14F-4D97-AF65-F5344CB8AC3E}">
        <p14:creationId xmlns:p14="http://schemas.microsoft.com/office/powerpoint/2010/main" val="40375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16280" y="1322374"/>
            <a:ext cx="10515600" cy="49816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/>
              <a:t>[1] </a:t>
            </a:r>
            <a:r>
              <a:rPr lang="en-US" altLang="zh-CN" sz="2000" dirty="0" smtClean="0"/>
              <a:t>R4-2102991, </a:t>
            </a:r>
            <a:r>
              <a:rPr lang="en-GB" altLang="zh-CN" sz="2000" dirty="0"/>
              <a:t>Email discussion summary for [98e][143] NRSL_enh_Part_2</a:t>
            </a:r>
            <a:r>
              <a:rPr lang="en-US" altLang="ja-JP" sz="2000" dirty="0" smtClean="0"/>
              <a:t>, </a:t>
            </a:r>
            <a:r>
              <a:rPr lang="en-GB" altLang="zh-CN" sz="2000" dirty="0"/>
              <a:t>Moderator </a:t>
            </a:r>
            <a:r>
              <a:rPr lang="en-GB" altLang="zh-CN" sz="2000" dirty="0" smtClean="0"/>
              <a:t>(CATT), </a:t>
            </a:r>
            <a:r>
              <a:rPr lang="en-US" altLang="ja-JP" sz="2000" dirty="0" smtClean="0"/>
              <a:t>RAN4#98e</a:t>
            </a: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2</a:t>
            </a:r>
            <a:r>
              <a:rPr lang="en-US" altLang="ja-JP" sz="2000" dirty="0" smtClean="0"/>
              <a:t>] </a:t>
            </a:r>
            <a:r>
              <a:rPr lang="en-GB" altLang="zh-CN" sz="2000" dirty="0" smtClean="0"/>
              <a:t>R4-2102346, </a:t>
            </a:r>
            <a:r>
              <a:rPr lang="en-GB" altLang="zh-CN" sz="2000" dirty="0"/>
              <a:t>SL UE Timing mask for Partially used SL operation with NR </a:t>
            </a:r>
            <a:r>
              <a:rPr lang="en-GB" altLang="zh-CN" sz="2000" dirty="0" err="1"/>
              <a:t>Uu</a:t>
            </a:r>
            <a:r>
              <a:rPr lang="en-GB" altLang="zh-CN" sz="2000" dirty="0"/>
              <a:t> operating </a:t>
            </a:r>
            <a:r>
              <a:rPr lang="en-GB" altLang="zh-CN" sz="2000" dirty="0" smtClean="0"/>
              <a:t>bands, Ericsson, </a:t>
            </a:r>
            <a:r>
              <a:rPr lang="en-US" altLang="ja-JP" sz="2000" dirty="0" smtClean="0"/>
              <a:t>RAN4#98e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 smtClean="0"/>
              <a:t>[3] R4-2100415, </a:t>
            </a:r>
            <a:r>
              <a:rPr lang="en-GB" altLang="zh-CN" sz="2000" dirty="0" smtClean="0"/>
              <a:t>Discussion on operating scenarios for partial used SL operation</a:t>
            </a:r>
            <a:r>
              <a:rPr lang="en-US" altLang="zh-CN" sz="2000" dirty="0" smtClean="0"/>
              <a:t>, CATT, </a:t>
            </a:r>
            <a:r>
              <a:rPr lang="en-US" altLang="ja-JP" sz="2000" dirty="0" smtClean="0"/>
              <a:t>RAN4#98e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 smtClean="0"/>
              <a:t>[4</a:t>
            </a:r>
            <a:r>
              <a:rPr lang="en-US" altLang="ja-JP" sz="2000" dirty="0"/>
              <a:t>] </a:t>
            </a:r>
            <a:r>
              <a:rPr lang="en-US" altLang="ja-JP" sz="2000" dirty="0" smtClean="0"/>
              <a:t>R4-2101875, </a:t>
            </a:r>
            <a:r>
              <a:rPr lang="en-GB" altLang="zh-CN" sz="2000" dirty="0"/>
              <a:t>On operating scenarios for partially used SL </a:t>
            </a:r>
            <a:r>
              <a:rPr lang="en-GB" altLang="zh-CN" sz="2000" dirty="0" smtClean="0"/>
              <a:t>operation, Xiaomi, </a:t>
            </a:r>
            <a:r>
              <a:rPr lang="en-US" altLang="ja-JP" sz="2000" dirty="0"/>
              <a:t>RAN4#98e</a:t>
            </a:r>
            <a:endParaRPr lang="en-GB" altLang="zh-CN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altLang="zh-CN" sz="2000" dirty="0" smtClean="0"/>
              <a:t>[5] R4-2102343, </a:t>
            </a:r>
            <a:r>
              <a:rPr lang="en-GB" altLang="zh-CN" sz="2000" dirty="0"/>
              <a:t>Operating scenarios for partially used SL </a:t>
            </a:r>
            <a:r>
              <a:rPr lang="en-GB" altLang="zh-CN" sz="2000" dirty="0" smtClean="0"/>
              <a:t>operation, Ericsson, </a:t>
            </a:r>
            <a:r>
              <a:rPr lang="en-US" altLang="ja-JP" sz="2000" dirty="0"/>
              <a:t>RAN4#98e</a:t>
            </a:r>
            <a:endParaRPr lang="en-GB" altLang="zh-CN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 smtClean="0"/>
              <a:t>[6] R4-2100283</a:t>
            </a:r>
            <a:r>
              <a:rPr lang="en-US" altLang="ja-JP" sz="2000" dirty="0"/>
              <a:t>, </a:t>
            </a:r>
            <a:r>
              <a:rPr lang="en-GB" altLang="zh-CN" sz="2000" dirty="0"/>
              <a:t>Consideration on partial usage operation with PC5 and </a:t>
            </a:r>
            <a:r>
              <a:rPr lang="en-GB" altLang="zh-CN" sz="2000" dirty="0" err="1"/>
              <a:t>Uu</a:t>
            </a:r>
            <a:r>
              <a:rPr lang="en-GB" altLang="zh-CN" sz="2000" dirty="0"/>
              <a:t> in a licensed </a:t>
            </a:r>
            <a:r>
              <a:rPr lang="en-GB" altLang="zh-CN" sz="2000" dirty="0" smtClean="0"/>
              <a:t>band, </a:t>
            </a:r>
            <a:r>
              <a:rPr lang="en-US" altLang="ja-JP" sz="2000" dirty="0" smtClean="0"/>
              <a:t>LG </a:t>
            </a:r>
            <a:r>
              <a:rPr lang="en-US" altLang="ja-JP" sz="2000" dirty="0"/>
              <a:t>Electronics </a:t>
            </a:r>
            <a:r>
              <a:rPr lang="en-US" altLang="ja-JP" sz="2000" dirty="0" smtClean="0"/>
              <a:t>France, </a:t>
            </a:r>
            <a:r>
              <a:rPr lang="en-US" altLang="ja-JP" sz="2000" dirty="0"/>
              <a:t>RAN4#98e</a:t>
            </a:r>
          </a:p>
          <a:p>
            <a:pPr marL="0" indent="0">
              <a:lnSpc>
                <a:spcPct val="120000"/>
              </a:lnSpc>
              <a:buNone/>
            </a:pPr>
            <a:endParaRPr lang="en-GB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2597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3393</TotalTime>
  <Words>345</Words>
  <Application>Microsoft Office PowerPoint</Application>
  <PresentationFormat>自定义</PresentationFormat>
  <Paragraphs>31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テーマ</vt:lpstr>
      <vt:lpstr>WF on TDM operation for SL and Uu in licensed band</vt:lpstr>
      <vt:lpstr>Whether to introduce TDM operation between SL and Uu</vt:lpstr>
      <vt:lpstr>Time mask for SL and Uu switching</vt:lpstr>
      <vt:lpstr>UE RF architecture for TDM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CATT</cp:lastModifiedBy>
  <cp:revision>249</cp:revision>
  <dcterms:created xsi:type="dcterms:W3CDTF">2019-02-23T04:02:11Z</dcterms:created>
  <dcterms:modified xsi:type="dcterms:W3CDTF">2021-02-02T03:03:27Z</dcterms:modified>
</cp:coreProperties>
</file>