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97520-E942-409D-82B8-2A11AF90A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A94A16-34E3-4905-AE72-0DA787E0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CDF29D-21C6-4F96-92A7-D264BE09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47475C-AC37-480B-B628-889EF0494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27CAF-88DC-4851-925C-5C2AFE9CC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6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4D2B6B-AF8B-4E32-861E-EEE8B100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597966-7B9B-4A2F-BCB2-CEFF1A86D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C5B7B4-6B73-4E74-B05D-554C58E3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0FFBA4-ED16-4301-A160-4E910A4A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DD7BBD-3169-4265-AF45-6757BEDA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82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E06FF6C-B070-4222-8E38-44B865148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1F5774-BE63-41B5-8E3E-29B3BD29B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0D0B0D-50F7-4C1C-B94B-5E048203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3F6FF7-C413-43B8-93AE-866230E6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55F147-BF9B-42E7-B4E1-0C9B1903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0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83590-9A6D-4A77-9AC8-D9B8EFFB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58C25-6AB8-4AAE-B747-B18EDFAB1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41A1A-C017-4661-8790-196D0CF7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13A952-76DD-48F3-9B17-34079960E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A34B90-9C77-47CE-90E1-2D380D94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06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7A8F0-FF9D-4E4C-AAED-FB9302EE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BCCAC6-96D7-4443-AE4F-95DF37AA6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AA429F-70F7-4E95-8565-DBC8B439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644DD9-6DF2-4CE3-9AE8-06BC5761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C97E49-3F4F-407B-9666-C0DC0EA4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56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E92407-2A44-4ECC-9A09-CFB6861C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AEAD94-0F3C-40A7-84CC-37EA69657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280E61-A7E7-41D3-95AC-0629175BD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FBA2C9-FF0D-4E89-9C74-70DDC599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B12BE8-54EA-424F-81E0-22E487CD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9A6CAE-796F-48C6-82D9-32E75931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84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D8FCA-BAD2-4E41-84D1-ED6F2E41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C911AE-8A98-483D-933F-FF385C7A1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C34C01-21EA-4BE9-83A0-AB76E5638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612AF8-701C-4371-8293-CF0F8E0B8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378A6D4-AD45-4479-954D-281D289FA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7BF8FF6-0018-4990-B939-9A3497A7F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F82550-4105-4912-9F42-B4C29335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2415B9-DBE6-4C25-89D3-83825797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02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25A8B-2D84-44FD-BC57-A59411B1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8A9F51-3D2C-46EE-868D-3FC8A8B6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52038FE-7BCD-4DB8-B4C2-B7CA5D5C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2B9195-D73D-4A3F-AB77-349694B0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21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7BE302-AE4C-4016-9D7C-9B2942C50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367E6A1-6569-4208-9E79-70BF6BEE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E081EC-CC88-4426-8B6D-4D5F5078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911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917C2-71AD-4F41-8DDC-22C70302D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AFB439-41DA-4F58-9A2D-493FC43E3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7CA3A1-6454-47DE-887A-4A8F558A7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FBEEE6-6D66-4765-9A29-536D98985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C63031-563F-4229-B535-F8F65134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E77334-1C6E-48B2-8D9A-4C06BFDF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539806-CF01-455C-8963-618C2BA3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0EE8FDC-BEE6-4FDA-B71F-DE6BDB11B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EB92D4-C803-4660-BB57-A067766A1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91AAE8-0DF3-4450-9043-10658504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1FD334-2E48-4A18-BA42-5D4F1F72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DCC18F-2808-46BF-9F16-2E30DD04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90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E6ED64-60CA-482C-B3D3-822167E7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8F4DDF-0F2A-47A5-BE2E-ABD7C27AA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D33021-0BBC-4301-A3E5-260B94215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1DE4-1554-428A-9732-43F3EA25A624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607899-A6CE-4445-B505-CB88F8E9D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DEB9F8-87CB-4715-9F59-2AE7285E9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8518-0B74-4F85-971B-B6D5E1E25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91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EBDBF9-3F0D-4EF2-98E8-98D09AB90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WF on Beam Correspondence for FR2 FWA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3FE237-F2E7-4AE6-8091-BE383EA36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>
                <a:latin typeface="Calibri" panose="020F0502020204030204" pitchFamily="34" charset="0"/>
                <a:cs typeface="Calibri" panose="020F0502020204030204" pitchFamily="34" charset="0"/>
              </a:rPr>
              <a:t>SoftBank</a:t>
            </a:r>
            <a:r>
              <a:rPr lang="ja-JP" altLang="en-US" sz="3200" dirty="0"/>
              <a:t> </a:t>
            </a:r>
            <a:r>
              <a:rPr lang="en-US" altLang="ja-JP" sz="3200" dirty="0"/>
              <a:t>Corp.</a:t>
            </a:r>
            <a:endParaRPr kumimoji="1" lang="ja-JP" alt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D2372-F3D5-4A79-80CE-2B028376EA52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#98-e</a:t>
            </a:r>
          </a:p>
          <a:p>
            <a:r>
              <a:rPr lang="en-US" b="1" dirty="0"/>
              <a:t>25 Jan. – 5 Feb. 2021</a:t>
            </a:r>
          </a:p>
          <a:p>
            <a:r>
              <a:rPr lang="en-US" b="1" dirty="0"/>
              <a:t>Electronic meeting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337387D3-A9C4-44CC-9049-38D5934BE842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/>
              <a:t>R4-210</a:t>
            </a:r>
            <a:r>
              <a:rPr lang="en-US" altLang="ja-JP" b="1" dirty="0"/>
              <a:t>3202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3713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8391C9-E19F-4B34-852B-7B822E5C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400" dirty="0"/>
              <a:t>WF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2D7A14-8124-49EA-9FC6-9664C7B0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362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Requirements for bit 1 PC5 UE is defined in 38.101-2</a:t>
            </a:r>
          </a:p>
          <a:p>
            <a:r>
              <a:rPr kumimoji="1" lang="en-US" altLang="ja-JP" dirty="0"/>
              <a:t>FFS if PC5 UE can rely on UL beam sweeping to meet min peak EIRP and spherical requirements</a:t>
            </a:r>
          </a:p>
          <a:p>
            <a:r>
              <a:rPr kumimoji="1" lang="en-US" altLang="ja-JP" dirty="0"/>
              <a:t>Recommend to RAN:</a:t>
            </a:r>
            <a:endParaRPr kumimoji="1" lang="en-US" altLang="ja-JP" sz="2400" dirty="0"/>
          </a:p>
          <a:p>
            <a:pPr lvl="1"/>
            <a:r>
              <a:rPr kumimoji="1" lang="en-US" altLang="ja-JP" dirty="0"/>
              <a:t>Close this WI at RAN#91</a:t>
            </a:r>
          </a:p>
          <a:p>
            <a:pPr lvl="1"/>
            <a:r>
              <a:rPr kumimoji="1" lang="en-US" altLang="ja-JP" dirty="0"/>
              <a:t>RAN4 to continue the discussion on bit 0 PC5 UE requirements in R17 TEI</a:t>
            </a:r>
          </a:p>
        </p:txBody>
      </p:sp>
    </p:spTree>
    <p:extLst>
      <p:ext uri="{BB962C8B-B14F-4D97-AF65-F5344CB8AC3E}">
        <p14:creationId xmlns:p14="http://schemas.microsoft.com/office/powerpoint/2010/main" val="262225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3776</TotalTime>
  <Words>81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テーマ</vt:lpstr>
      <vt:lpstr>WF on Beam Correspondence for FR2 FWA</vt:lpstr>
      <vt:lpstr>WF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[97e][127]FR2 FWA GTW (Nov. 4)</dc:title>
  <dc:creator>無線 規格</dc:creator>
  <cp:lastModifiedBy>無線 規格</cp:lastModifiedBy>
  <cp:revision>27</cp:revision>
  <dcterms:created xsi:type="dcterms:W3CDTF">2020-11-04T06:34:52Z</dcterms:created>
  <dcterms:modified xsi:type="dcterms:W3CDTF">2021-02-03T12:54:35Z</dcterms:modified>
</cp:coreProperties>
</file>