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7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7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38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36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6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181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78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89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10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6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35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599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EF642-4CF8-4486-ABB3-BE7AF924B375}" type="datetimeFigureOut">
              <a:rPr lang="en-CA" smtClean="0"/>
              <a:t>2021-01-29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89EB-F403-4B5E-9D83-A7BF165B48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69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BA20-D21D-444F-BADA-263C4C0B2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Way Forward on BCS reporting and support to intra-band EN-DC band combinations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97141-88F7-4588-BF5A-6658122B67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Bell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6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16973"/>
              </p:ext>
            </p:extLst>
          </p:nvPr>
        </p:nvGraphicFramePr>
        <p:xfrm>
          <a:off x="518160" y="765386"/>
          <a:ext cx="10957560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840">
                  <a:extLst>
                    <a:ext uri="{9D8B030D-6E8A-4147-A177-3AD203B41FA5}">
                      <a16:colId xmlns:a16="http://schemas.microsoft.com/office/drawing/2014/main" val="29581159"/>
                    </a:ext>
                  </a:extLst>
                </a:gridCol>
                <a:gridCol w="5300720">
                  <a:extLst>
                    <a:ext uri="{9D8B030D-6E8A-4147-A177-3AD203B41FA5}">
                      <a16:colId xmlns:a16="http://schemas.microsoft.com/office/drawing/2014/main" val="1421956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050" dirty="0" smtClean="0"/>
                        <a:t>Background</a:t>
                      </a:r>
                      <a:r>
                        <a:rPr lang="en-CA" sz="1050" baseline="0" dirty="0" smtClean="0"/>
                        <a:t> information</a:t>
                      </a:r>
                      <a:endParaRPr lang="en-C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IE description from </a:t>
                      </a:r>
                      <a:r>
                        <a:rPr lang="en-CA" sz="700" dirty="0" smtClean="0"/>
                        <a:t> </a:t>
                      </a:r>
                      <a:r>
                        <a:rPr lang="en-CA" sz="1050" dirty="0" smtClean="0"/>
                        <a:t>38.306</a:t>
                      </a:r>
                      <a:endParaRPr lang="en-C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4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IE “</a:t>
                      </a:r>
                      <a:r>
                        <a:rPr lang="en-GB" sz="10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was added into 38/306/38.331 version 15.9.0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per the IE description, this IE is introduced to report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bandwidth combinations for the 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NR.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also says that this </a:t>
                      </a:r>
                      <a:r>
                        <a:rPr lang="en-GB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 is mandatory if 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band combination is an intra-band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EN-DC combination with additional inter-band NR/LTE CA component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CR was approved as being BC under the assumption that no devices implemented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combination with additional inter-band NR/LTE CA component.</a:t>
                      </a:r>
                      <a:endParaRPr lang="en-CA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CA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lang="en-CA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assumption is right or wrong depending on the interpretation of what defines an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intra-band EN-DC component </a:t>
                      </a:r>
                      <a:r>
                        <a:rPr lang="en-GB" sz="105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defined considering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 and UL support,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assumption is right and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there is no BC issue with the CR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en-GB" sz="105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component 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intra-band EN-DC with additional inter-band CA component(s) of LTE and/or NR is defined considering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 or UL support,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RAN2 assumption is wrong and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BC issue with the CR </a:t>
                      </a: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 there are devices on the field that supports combinations such as DC_2A-7A-7A-66A_n66A where only DL intra-band is supported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05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the reason why Plenary sent LS to </a:t>
                      </a:r>
                      <a:r>
                        <a:rPr lang="en-GB" sz="105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RAN4 to clarify questions in next page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CA" sz="1050" b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1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endParaRPr lang="en-CA" sz="105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Defines the supported bandwidth combination for the band combination set as defined in the TS 38.101-3 [4].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intra-band EN-DC with additional inter-band CA component(s) of LTE and/or NR, the field defines the bandwidth combinations for the intra-band EN-DC component. </a:t>
                      </a:r>
                      <a:r>
                        <a:rPr lang="en-GB" sz="105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 encoded as a bit map, where bit N is set to "1" if UE support Bandwidth Combination Set N for this band combination as defined in the TS 38.101-3 [4]. The leading / leftmost bit (bit 0) corresponds to the Bandwidth Combination Set 0, the next bit corresponds to the Bandwidth Combination Set 1 and so on. </a:t>
                      </a:r>
                      <a:r>
                        <a:rPr lang="en-GB" sz="105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mandatory if the band combination is an intra-band EN-DC combination with additional inter-band NR/LTE CA component.</a:t>
                      </a:r>
                      <a:endParaRPr lang="en-CA" sz="1050" b="1" u="none" dirty="0" smtClean="0"/>
                    </a:p>
                    <a:p>
                      <a:endParaRPr lang="en-CA" sz="1050" dirty="0" smtClean="0"/>
                    </a:p>
                    <a:p>
                      <a:endParaRPr lang="en-CA" sz="1050" dirty="0" smtClean="0"/>
                    </a:p>
                    <a:p>
                      <a:r>
                        <a:rPr lang="en-GB" sz="105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</a:t>
                      </a:r>
                      <a:endParaRPr lang="en-CA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Defines the supported bandwidth combination for the band combination set as defined in the TS 38.101-1 [2], TS 38.101-2 [3] and TS 38.101-3 [4]. </a:t>
                      </a:r>
                      <a:r>
                        <a:rPr lang="en-GB" sz="105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NR SA CA, NR-DC, inter-band EN-DC without intra-band EN-DC component and intra-band EN-DC with additional inter-band NR CA component, the field defines the bandwidth combinations for the NR part of the band combination. For intra-band EN-DC without additional inter-band NR and LTE CA component, the field indicates the supported bandwidth combination set applicable to the NR and LTE band combinations. 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 encoded as a bit map, where bit N is set to "1" if UE support Bandwidth Combination Set N for this band combination as defined in the TS 38.101-1 [2], TS 38.101-2 [3] and TS 38.101-3 [4]. The leading / leftmost bit (bit 0) corresponds to the Bandwidth Combination Set 0, the next bit corresponds to the Bandwidth Combination Set 1 and so on. It is mandatory if the band combination has more than one NR carrier (at least one </a:t>
                      </a:r>
                      <a:r>
                        <a:rPr lang="en-GB" sz="10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SCell</a:t>
                      </a:r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 NR cell group) or is an intra-band EN-DC combination or both.</a:t>
                      </a:r>
                      <a:endParaRPr lang="en-C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5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9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56839"/>
              </p:ext>
            </p:extLst>
          </p:nvPr>
        </p:nvGraphicFramePr>
        <p:xfrm>
          <a:off x="335280" y="95077"/>
          <a:ext cx="11361420" cy="6682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666">
                  <a:extLst>
                    <a:ext uri="{9D8B030D-6E8A-4147-A177-3AD203B41FA5}">
                      <a16:colId xmlns:a16="http://schemas.microsoft.com/office/drawing/2014/main" val="2689362213"/>
                    </a:ext>
                  </a:extLst>
                </a:gridCol>
                <a:gridCol w="2159021">
                  <a:extLst>
                    <a:ext uri="{9D8B030D-6E8A-4147-A177-3AD203B41FA5}">
                      <a16:colId xmlns:a16="http://schemas.microsoft.com/office/drawing/2014/main" val="29581159"/>
                    </a:ext>
                  </a:extLst>
                </a:gridCol>
                <a:gridCol w="2466780">
                  <a:extLst>
                    <a:ext uri="{9D8B030D-6E8A-4147-A177-3AD203B41FA5}">
                      <a16:colId xmlns:a16="http://schemas.microsoft.com/office/drawing/2014/main" val="1421956893"/>
                    </a:ext>
                  </a:extLst>
                </a:gridCol>
                <a:gridCol w="3802953">
                  <a:extLst>
                    <a:ext uri="{9D8B030D-6E8A-4147-A177-3AD203B41FA5}">
                      <a16:colId xmlns:a16="http://schemas.microsoft.com/office/drawing/2014/main" val="1676028706"/>
                    </a:ext>
                  </a:extLst>
                </a:gridCol>
              </a:tblGrid>
              <a:tr h="425818">
                <a:tc>
                  <a:txBody>
                    <a:bodyPr/>
                    <a:lstStyle/>
                    <a:p>
                      <a:r>
                        <a:rPr lang="en-CA" sz="900" dirty="0" smtClean="0"/>
                        <a:t>Questions</a:t>
                      </a:r>
                      <a:endParaRPr lang="en-CA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900" dirty="0" smtClean="0"/>
                        <a:t>Possible Answers</a:t>
                      </a:r>
                      <a:endParaRPr lang="en-CA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/>
                        <a:t>Proposed way forward</a:t>
                      </a:r>
                    </a:p>
                    <a:p>
                      <a:pPr algn="ctr"/>
                      <a:r>
                        <a:rPr lang="en-CA" sz="900" dirty="0" smtClean="0"/>
                        <a:t>Compromised answers</a:t>
                      </a:r>
                      <a:r>
                        <a:rPr lang="en-CA" sz="900" baseline="0" dirty="0" smtClean="0"/>
                        <a:t> to  Plenary questions</a:t>
                      </a:r>
                      <a:endParaRPr lang="en-CA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49116"/>
                  </a:ext>
                </a:extLst>
              </a:tr>
              <a:tr h="13912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B) Resolve the general question of classification of intra-band EN-DC band combinations according to UL support. If the UE doesn't support UL on intra-band EN-DC part of a band combination, is band combination classified as "intra-band EN-DC band combination"?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9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signalling defined for intra-band EN-DC is applied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This case can only happen with a higher order combination and the combination would be classified as  </a:t>
                      </a: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inter-band EN-DC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it is a compromise?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Because by answering NO it will mean that no BCS will be ever possible to be reported.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Answering Yes with the proposed answer to second question, the BCS can optionally be signalled using the already defined mechanism by RAN2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891956"/>
                  </a:ext>
                </a:extLst>
              </a:tr>
              <a:tr h="3502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A1) Clarify if higher order (i.e. those band combinations which the UE indicates support for explicitly in UE capability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signalling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) EN-DC band combinations with a common band on the LTE and NR side such as DC_2A-7A-7A-66A-n66A and DC_2A-71A_n71A need to report a BCS for intra-band EN-DC (as defined in 38.101-3, section 5.3B.1), even if the UE doesn’t support the intra-band UL configurations DC_66A_n66A or DC_71A_n71A respectively?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9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Pros: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BCS may be needed to be reported due to HW limitations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RAN2 CR becomes NBC and an assumption for devices in field must be done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RAN2 CR is 100% BC and no default assumption is needed. If UL is not required to be supported the combination will follow under Inter-Band EN-DC and the mechanism in place to treat inter-band EN-DC takes place (use of LTE/NR BCS and LTE/NR supported BW)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Cons: 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Some companies believe BCS need to be reported to report some HW limitations</a:t>
                      </a:r>
                      <a:endParaRPr lang="en-CA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but UE shall be allowed to 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optionally report BCS. If BCS is reported it must be taken into consideration by network</a:t>
                      </a:r>
                    </a:p>
                    <a:p>
                      <a:endParaRPr lang="en-CA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1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CA" sz="900" b="1" baseline="0" dirty="0" smtClean="0">
                          <a:solidFill>
                            <a:schemeClr val="tx1"/>
                          </a:solidFill>
                        </a:rPr>
                        <a:t> it is a compromise?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Devices with any limitation can still report BCS and NW must take reported BCS into consideration. Making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the report optional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addresses both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“camps”.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If the BCS is not reported the combination is treated as inter-band EN-DC  (like it was prior to the CR). This would be similar to answer NO to first question.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This will address the legacy devices issue (since devices are allowed not to report BCS).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An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exception will be needed to address devices supporting DC_n71(AA)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Note: This should be a small change into RAN2 spec.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One option is by making </a:t>
                      </a:r>
                      <a:r>
                        <a:rPr lang="en-GB" sz="900" b="1" i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supportedBandwidthCombinationSetIntraENDC</a:t>
                      </a:r>
                      <a:r>
                        <a:rPr lang="en-GB" sz="900" b="1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  for</a:t>
                      </a:r>
                      <a:r>
                        <a:rPr lang="en-GB" sz="9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 and UL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intra-band EN-DC </a:t>
                      </a:r>
                      <a:r>
                        <a:rPr lang="en-GB" sz="9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combination with additional inter-band NR/LTE CA component and </a:t>
                      </a:r>
                      <a:r>
                        <a:rPr lang="en-GB" sz="9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optional for DL intra-band EN-DC combination</a:t>
                      </a:r>
                      <a:r>
                        <a:rPr lang="en-GB" sz="9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additional inter-band NR/LTE CA component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Devices with any limitation can still report BCS and NW must take into consideration so it address the concern</a:t>
                      </a:r>
                      <a:r>
                        <a:rPr lang="en-GB" sz="900" b="0" i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raised by some companies that wants the BCS to be reported</a:t>
                      </a:r>
                    </a:p>
                    <a:p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It is of course up to RAN2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to define how to address RAN4 clarifications</a:t>
                      </a:r>
                      <a:endParaRPr lang="en-CA" sz="9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56864"/>
                  </a:ext>
                </a:extLst>
              </a:tr>
              <a:tr h="1207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A2) If the UE does not report the EN-DC BCS for such a combination, what can the network assume about the configuration limitations for the common bands (e.g. LTE band 71 and NR band n71) in the combination?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CA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BCS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CA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Combination should be treated as inter-band EN-DC</a:t>
                      </a:r>
                      <a:endParaRPr lang="en-CA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No assumption</a:t>
                      </a:r>
                      <a:r>
                        <a:rPr lang="en-CA" sz="900" baseline="0" dirty="0" smtClean="0">
                          <a:solidFill>
                            <a:schemeClr val="tx1"/>
                          </a:solidFill>
                        </a:rPr>
                        <a:t> needed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except for n71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With the proposed compromise a default is only needed for n71 devices.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For </a:t>
                      </a: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DC_n71(AA) combinations BCS=0 may be assumed  as</a:t>
                      </a:r>
                      <a:r>
                        <a:rPr lang="en-GB" sz="9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default if </a:t>
                      </a:r>
                      <a:r>
                        <a:rPr lang="en-GB" sz="900" i="1" baseline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 reported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GB" sz="9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RAN4 CR is needed</a:t>
                      </a:r>
                      <a:endParaRPr lang="en-GB" sz="900" b="0" i="1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9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8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</TotalTime>
  <Words>1203</Words>
  <Application>Microsoft Office PowerPoint</Application>
  <PresentationFormat>Widescreen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Way Forward on BCS reporting and support to intra-band EN-DC band combinations</vt:lpstr>
      <vt:lpstr>PowerPoint Presentation</vt:lpstr>
      <vt:lpstr>PowerPoint Presentation</vt:lpstr>
    </vt:vector>
  </TitlesOfParts>
  <Company>BELL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Pinheiro, Melissa</dc:creator>
  <cp:lastModifiedBy>Pinheiro, Melissa</cp:lastModifiedBy>
  <cp:revision>53</cp:revision>
  <dcterms:created xsi:type="dcterms:W3CDTF">2020-11-04T19:08:08Z</dcterms:created>
  <dcterms:modified xsi:type="dcterms:W3CDTF">2021-02-01T03:23:48Z</dcterms:modified>
</cp:coreProperties>
</file>