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256" r:id="rId5"/>
    <p:sldId id="500" r:id="rId6"/>
    <p:sldId id="501" r:id="rId7"/>
    <p:sldId id="502" r:id="rId8"/>
    <p:sldId id="503" r:id="rId9"/>
    <p:sldId id="505" r:id="rId10"/>
    <p:sldId id="507" r:id="rId11"/>
    <p:sldId id="50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l (RAN4 #96)" initials="Inte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EB02D2-B2AD-47C8-BF58-07723E88596F}" v="94" dt="2020-11-11T12:11:33.609"/>
    <p1510:client id="{D42B9673-FF38-4369-8140-B879CE7675F0}" v="1" dt="2020-11-11T06:46:48.350"/>
    <p1510:client id="{E1A26592-45AA-4C76-ABDE-0A466DC838F3}" v="85" dt="2020-11-11T17:41:03.8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2326" autoAdjust="0"/>
  </p:normalViewPr>
  <p:slideViewPr>
    <p:cSldViewPr>
      <p:cViewPr>
        <p:scale>
          <a:sx n="100" d="100"/>
          <a:sy n="100" d="100"/>
        </p:scale>
        <p:origin x="175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lov, Dmitry" userId="300d3002-f2c5-4d4f-a7d5-044fdce66abc" providerId="ADAL" clId="{D42B9673-FF38-4369-8140-B879CE7675F0}"/>
    <pc:docChg chg="modSld">
      <pc:chgData name="Belov, Dmitry" userId="300d3002-f2c5-4d4f-a7d5-044fdce66abc" providerId="ADAL" clId="{D42B9673-FF38-4369-8140-B879CE7675F0}" dt="2020-11-11T06:46:48.344" v="0" actId="20577"/>
      <pc:docMkLst>
        <pc:docMk/>
      </pc:docMkLst>
      <pc:sldChg chg="modSp">
        <pc:chgData name="Belov, Dmitry" userId="300d3002-f2c5-4d4f-a7d5-044fdce66abc" providerId="ADAL" clId="{D42B9673-FF38-4369-8140-B879CE7675F0}" dt="2020-11-11T06:46:48.344" v="0" actId="20577"/>
        <pc:sldMkLst>
          <pc:docMk/>
          <pc:sldMk cId="3927349669" sldId="502"/>
        </pc:sldMkLst>
        <pc:spChg chg="mod">
          <ac:chgData name="Belov, Dmitry" userId="300d3002-f2c5-4d4f-a7d5-044fdce66abc" providerId="ADAL" clId="{D42B9673-FF38-4369-8140-B879CE7675F0}" dt="2020-11-11T06:46:48.344" v="0" actId="20577"/>
          <ac:spMkLst>
            <pc:docMk/>
            <pc:sldMk cId="3927349669" sldId="502"/>
            <ac:spMk id="3" creationId="{397F7085-193E-469F-904F-55C14C549DE7}"/>
          </ac:spMkLst>
        </pc:spChg>
      </pc:sldChg>
    </pc:docChg>
  </pc:docChgLst>
  <pc:docChgLst>
    <pc:chgData name="Dmitry" userId="300d3002-f2c5-4d4f-a7d5-044fdce66abc" providerId="ADAL" clId="{ECAA54F4-15B7-42AC-BB47-E183F7631607}"/>
    <pc:docChg chg="undo custSel addSld delSld modSld sldOrd">
      <pc:chgData name="Dmitry" userId="300d3002-f2c5-4d4f-a7d5-044fdce66abc" providerId="ADAL" clId="{ECAA54F4-15B7-42AC-BB47-E183F7631607}" dt="2020-11-06T14:18:50.888" v="348" actId="2696"/>
      <pc:docMkLst>
        <pc:docMk/>
      </pc:docMkLst>
      <pc:sldChg chg="modSp">
        <pc:chgData name="Dmitry" userId="300d3002-f2c5-4d4f-a7d5-044fdce66abc" providerId="ADAL" clId="{ECAA54F4-15B7-42AC-BB47-E183F7631607}" dt="2020-11-06T14:05:56.725" v="26" actId="20577"/>
        <pc:sldMkLst>
          <pc:docMk/>
          <pc:sldMk cId="0" sldId="256"/>
        </pc:sldMkLst>
        <pc:spChg chg="mod">
          <ac:chgData name="Dmitry" userId="300d3002-f2c5-4d4f-a7d5-044fdce66abc" providerId="ADAL" clId="{ECAA54F4-15B7-42AC-BB47-E183F7631607}" dt="2020-11-06T14:05:56.725" v="26" actId="20577"/>
          <ac:spMkLst>
            <pc:docMk/>
            <pc:sldMk cId="0" sldId="256"/>
            <ac:spMk id="3076" creationId="{00000000-0000-0000-0000-000000000000}"/>
          </ac:spMkLst>
        </pc:spChg>
        <pc:spChg chg="mod">
          <ac:chgData name="Dmitry" userId="300d3002-f2c5-4d4f-a7d5-044fdce66abc" providerId="ADAL" clId="{ECAA54F4-15B7-42AC-BB47-E183F7631607}" dt="2020-11-06T14:04:53.796" v="6" actId="20577"/>
          <ac:spMkLst>
            <pc:docMk/>
            <pc:sldMk cId="0" sldId="256"/>
            <ac:spMk id="3077" creationId="{00000000-0000-0000-0000-000000000000}"/>
          </ac:spMkLst>
        </pc:spChg>
      </pc:sldChg>
      <pc:sldChg chg="del">
        <pc:chgData name="Dmitry" userId="300d3002-f2c5-4d4f-a7d5-044fdce66abc" providerId="ADAL" clId="{ECAA54F4-15B7-42AC-BB47-E183F7631607}" dt="2020-11-06T14:18:50.654" v="338" actId="2696"/>
        <pc:sldMkLst>
          <pc:docMk/>
          <pc:sldMk cId="1990422361" sldId="483"/>
        </pc:sldMkLst>
      </pc:sldChg>
      <pc:sldChg chg="del">
        <pc:chgData name="Dmitry" userId="300d3002-f2c5-4d4f-a7d5-044fdce66abc" providerId="ADAL" clId="{ECAA54F4-15B7-42AC-BB47-E183F7631607}" dt="2020-11-06T14:18:50.705" v="341" actId="2696"/>
        <pc:sldMkLst>
          <pc:docMk/>
          <pc:sldMk cId="1277549905" sldId="484"/>
        </pc:sldMkLst>
      </pc:sldChg>
      <pc:sldChg chg="del">
        <pc:chgData name="Dmitry" userId="300d3002-f2c5-4d4f-a7d5-044fdce66abc" providerId="ADAL" clId="{ECAA54F4-15B7-42AC-BB47-E183F7631607}" dt="2020-11-06T14:18:50.811" v="345" actId="2696"/>
        <pc:sldMkLst>
          <pc:docMk/>
          <pc:sldMk cId="3305536014" sldId="486"/>
        </pc:sldMkLst>
      </pc:sldChg>
      <pc:sldChg chg="del">
        <pc:chgData name="Dmitry" userId="300d3002-f2c5-4d4f-a7d5-044fdce66abc" providerId="ADAL" clId="{ECAA54F4-15B7-42AC-BB47-E183F7631607}" dt="2020-11-06T14:18:50.788" v="344" actId="2696"/>
        <pc:sldMkLst>
          <pc:docMk/>
          <pc:sldMk cId="1213822233" sldId="487"/>
        </pc:sldMkLst>
      </pc:sldChg>
      <pc:sldChg chg="del">
        <pc:chgData name="Dmitry" userId="300d3002-f2c5-4d4f-a7d5-044fdce66abc" providerId="ADAL" clId="{ECAA54F4-15B7-42AC-BB47-E183F7631607}" dt="2020-11-06T14:18:50.640" v="337" actId="2696"/>
        <pc:sldMkLst>
          <pc:docMk/>
          <pc:sldMk cId="3543660950" sldId="490"/>
        </pc:sldMkLst>
      </pc:sldChg>
      <pc:sldChg chg="del">
        <pc:chgData name="Dmitry" userId="300d3002-f2c5-4d4f-a7d5-044fdce66abc" providerId="ADAL" clId="{ECAA54F4-15B7-42AC-BB47-E183F7631607}" dt="2020-11-06T14:18:50.686" v="340" actId="2696"/>
        <pc:sldMkLst>
          <pc:docMk/>
          <pc:sldMk cId="1911428669" sldId="491"/>
        </pc:sldMkLst>
      </pc:sldChg>
      <pc:sldChg chg="del">
        <pc:chgData name="Dmitry" userId="300d3002-f2c5-4d4f-a7d5-044fdce66abc" providerId="ADAL" clId="{ECAA54F4-15B7-42AC-BB47-E183F7631607}" dt="2020-11-06T14:18:50.764" v="343" actId="2696"/>
        <pc:sldMkLst>
          <pc:docMk/>
          <pc:sldMk cId="3124530525" sldId="492"/>
        </pc:sldMkLst>
      </pc:sldChg>
      <pc:sldChg chg="del">
        <pc:chgData name="Dmitry" userId="300d3002-f2c5-4d4f-a7d5-044fdce66abc" providerId="ADAL" clId="{ECAA54F4-15B7-42AC-BB47-E183F7631607}" dt="2020-11-06T14:18:50.852" v="346" actId="2696"/>
        <pc:sldMkLst>
          <pc:docMk/>
          <pc:sldMk cId="3341638121" sldId="493"/>
        </pc:sldMkLst>
      </pc:sldChg>
      <pc:sldChg chg="del">
        <pc:chgData name="Dmitry" userId="300d3002-f2c5-4d4f-a7d5-044fdce66abc" providerId="ADAL" clId="{ECAA54F4-15B7-42AC-BB47-E183F7631607}" dt="2020-11-06T14:18:50.865" v="347" actId="2696"/>
        <pc:sldMkLst>
          <pc:docMk/>
          <pc:sldMk cId="459177060" sldId="495"/>
        </pc:sldMkLst>
      </pc:sldChg>
      <pc:sldChg chg="del">
        <pc:chgData name="Dmitry" userId="300d3002-f2c5-4d4f-a7d5-044fdce66abc" providerId="ADAL" clId="{ECAA54F4-15B7-42AC-BB47-E183F7631607}" dt="2020-11-06T14:18:50.720" v="342" actId="2696"/>
        <pc:sldMkLst>
          <pc:docMk/>
          <pc:sldMk cId="1122646729" sldId="496"/>
        </pc:sldMkLst>
      </pc:sldChg>
      <pc:sldChg chg="del">
        <pc:chgData name="Dmitry" userId="300d3002-f2c5-4d4f-a7d5-044fdce66abc" providerId="ADAL" clId="{ECAA54F4-15B7-42AC-BB47-E183F7631607}" dt="2020-11-06T14:18:50.888" v="348" actId="2696"/>
        <pc:sldMkLst>
          <pc:docMk/>
          <pc:sldMk cId="3248881678" sldId="498"/>
        </pc:sldMkLst>
      </pc:sldChg>
      <pc:sldChg chg="del">
        <pc:chgData name="Dmitry" userId="300d3002-f2c5-4d4f-a7d5-044fdce66abc" providerId="ADAL" clId="{ECAA54F4-15B7-42AC-BB47-E183F7631607}" dt="2020-11-06T14:18:50.674" v="339" actId="2696"/>
        <pc:sldMkLst>
          <pc:docMk/>
          <pc:sldMk cId="2753654478" sldId="499"/>
        </pc:sldMkLst>
      </pc:sldChg>
      <pc:sldChg chg="modSp add ord">
        <pc:chgData name="Dmitry" userId="300d3002-f2c5-4d4f-a7d5-044fdce66abc" providerId="ADAL" clId="{ECAA54F4-15B7-42AC-BB47-E183F7631607}" dt="2020-11-06T14:13:25.396" v="278" actId="404"/>
        <pc:sldMkLst>
          <pc:docMk/>
          <pc:sldMk cId="3394601586" sldId="500"/>
        </pc:sldMkLst>
        <pc:spChg chg="mod">
          <ac:chgData name="Dmitry" userId="300d3002-f2c5-4d4f-a7d5-044fdce66abc" providerId="ADAL" clId="{ECAA54F4-15B7-42AC-BB47-E183F7631607}" dt="2020-11-06T14:06:12.263" v="56" actId="20577"/>
          <ac:spMkLst>
            <pc:docMk/>
            <pc:sldMk cId="3394601586" sldId="500"/>
            <ac:spMk id="2" creationId="{1A8D3479-2E96-47A9-A86D-E1385C3B8BF2}"/>
          </ac:spMkLst>
        </pc:spChg>
        <pc:spChg chg="mod">
          <ac:chgData name="Dmitry" userId="300d3002-f2c5-4d4f-a7d5-044fdce66abc" providerId="ADAL" clId="{ECAA54F4-15B7-42AC-BB47-E183F7631607}" dt="2020-11-06T14:13:25.396" v="278" actId="404"/>
          <ac:spMkLst>
            <pc:docMk/>
            <pc:sldMk cId="3394601586" sldId="500"/>
            <ac:spMk id="3" creationId="{9237651E-20B8-48B4-A48E-965799DE5BC0}"/>
          </ac:spMkLst>
        </pc:spChg>
      </pc:sldChg>
      <pc:sldChg chg="modSp add">
        <pc:chgData name="Dmitry" userId="300d3002-f2c5-4d4f-a7d5-044fdce66abc" providerId="ADAL" clId="{ECAA54F4-15B7-42AC-BB47-E183F7631607}" dt="2020-11-06T14:17:22.384" v="336" actId="20577"/>
        <pc:sldMkLst>
          <pc:docMk/>
          <pc:sldMk cId="1220386557" sldId="501"/>
        </pc:sldMkLst>
        <pc:spChg chg="mod">
          <ac:chgData name="Dmitry" userId="300d3002-f2c5-4d4f-a7d5-044fdce66abc" providerId="ADAL" clId="{ECAA54F4-15B7-42AC-BB47-E183F7631607}" dt="2020-11-06T14:13:51.387" v="280"/>
          <ac:spMkLst>
            <pc:docMk/>
            <pc:sldMk cId="1220386557" sldId="501"/>
            <ac:spMk id="2" creationId="{707B1AD2-F3C8-4FFC-A497-90C2DC129097}"/>
          </ac:spMkLst>
        </pc:spChg>
        <pc:spChg chg="mod">
          <ac:chgData name="Dmitry" userId="300d3002-f2c5-4d4f-a7d5-044fdce66abc" providerId="ADAL" clId="{ECAA54F4-15B7-42AC-BB47-E183F7631607}" dt="2020-11-06T14:17:22.384" v="336" actId="20577"/>
          <ac:spMkLst>
            <pc:docMk/>
            <pc:sldMk cId="1220386557" sldId="501"/>
            <ac:spMk id="3" creationId="{162F9726-4A05-459E-94CA-04F1908721BA}"/>
          </ac:spMkLst>
        </pc:spChg>
      </pc:sldChg>
    </pc:docChg>
  </pc:docChgLst>
  <pc:docChgLst>
    <pc:chgData name="Belov, Dmitry" userId="300d3002-f2c5-4d4f-a7d5-044fdce66abc" providerId="ADAL" clId="{95BCCA43-D719-4DF5-AF84-CB2E3FF7F078}"/>
    <pc:docChg chg="modSld">
      <pc:chgData name="Belov, Dmitry" userId="300d3002-f2c5-4d4f-a7d5-044fdce66abc" providerId="ADAL" clId="{95BCCA43-D719-4DF5-AF84-CB2E3FF7F078}" dt="2020-11-09T08:11:36.923" v="6"/>
      <pc:docMkLst>
        <pc:docMk/>
      </pc:docMkLst>
      <pc:sldChg chg="modSp">
        <pc:chgData name="Belov, Dmitry" userId="300d3002-f2c5-4d4f-a7d5-044fdce66abc" providerId="ADAL" clId="{95BCCA43-D719-4DF5-AF84-CB2E3FF7F078}" dt="2020-11-09T08:11:36.923" v="6"/>
        <pc:sldMkLst>
          <pc:docMk/>
          <pc:sldMk cId="0" sldId="256"/>
        </pc:sldMkLst>
        <pc:spChg chg="mod">
          <ac:chgData name="Belov, Dmitry" userId="300d3002-f2c5-4d4f-a7d5-044fdce66abc" providerId="ADAL" clId="{95BCCA43-D719-4DF5-AF84-CB2E3FF7F078}" dt="2020-11-09T08:11:36.923" v="6"/>
          <ac:spMkLst>
            <pc:docMk/>
            <pc:sldMk cId="0" sldId="256"/>
            <ac:spMk id="3074" creationId="{00000000-0000-0000-0000-000000000000}"/>
          </ac:spMkLst>
        </pc:spChg>
        <pc:spChg chg="mod">
          <ac:chgData name="Belov, Dmitry" userId="300d3002-f2c5-4d4f-a7d5-044fdce66abc" providerId="ADAL" clId="{95BCCA43-D719-4DF5-AF84-CB2E3FF7F078}" dt="2020-11-09T06:49:07.452" v="2"/>
          <ac:spMkLst>
            <pc:docMk/>
            <pc:sldMk cId="0" sldId="256"/>
            <ac:spMk id="3077" creationId="{00000000-0000-0000-0000-000000000000}"/>
          </ac:spMkLst>
        </pc:spChg>
      </pc:sldChg>
    </pc:docChg>
  </pc:docChgLst>
  <pc:docChgLst>
    <pc:chgData name="Belov, Dmitry" userId="300d3002-f2c5-4d4f-a7d5-044fdce66abc" providerId="ADAL" clId="{E1A26592-45AA-4C76-ABDE-0A466DC838F3}"/>
    <pc:docChg chg="undo custSel addSld delSld modSld">
      <pc:chgData name="Belov, Dmitry" userId="300d3002-f2c5-4d4f-a7d5-044fdce66abc" providerId="ADAL" clId="{E1A26592-45AA-4C76-ABDE-0A466DC838F3}" dt="2020-11-11T17:41:48.666" v="950" actId="2696"/>
      <pc:docMkLst>
        <pc:docMk/>
      </pc:docMkLst>
      <pc:sldChg chg="modSp">
        <pc:chgData name="Belov, Dmitry" userId="300d3002-f2c5-4d4f-a7d5-044fdce66abc" providerId="ADAL" clId="{E1A26592-45AA-4C76-ABDE-0A466DC838F3}" dt="2020-11-11T17:22:56.034" v="167" actId="20577"/>
        <pc:sldMkLst>
          <pc:docMk/>
          <pc:sldMk cId="3394601586" sldId="500"/>
        </pc:sldMkLst>
        <pc:spChg chg="mod">
          <ac:chgData name="Belov, Dmitry" userId="300d3002-f2c5-4d4f-a7d5-044fdce66abc" providerId="ADAL" clId="{E1A26592-45AA-4C76-ABDE-0A466DC838F3}" dt="2020-11-11T17:22:56.034" v="167" actId="20577"/>
          <ac:spMkLst>
            <pc:docMk/>
            <pc:sldMk cId="3394601586" sldId="500"/>
            <ac:spMk id="3" creationId="{9237651E-20B8-48B4-A48E-965799DE5BC0}"/>
          </ac:spMkLst>
        </pc:spChg>
      </pc:sldChg>
      <pc:sldChg chg="modSp">
        <pc:chgData name="Belov, Dmitry" userId="300d3002-f2c5-4d4f-a7d5-044fdce66abc" providerId="ADAL" clId="{E1A26592-45AA-4C76-ABDE-0A466DC838F3}" dt="2020-11-11T17:17:59.262" v="16" actId="20577"/>
        <pc:sldMkLst>
          <pc:docMk/>
          <pc:sldMk cId="1220386557" sldId="501"/>
        </pc:sldMkLst>
        <pc:spChg chg="mod">
          <ac:chgData name="Belov, Dmitry" userId="300d3002-f2c5-4d4f-a7d5-044fdce66abc" providerId="ADAL" clId="{E1A26592-45AA-4C76-ABDE-0A466DC838F3}" dt="2020-11-11T17:17:59.262" v="16" actId="20577"/>
          <ac:spMkLst>
            <pc:docMk/>
            <pc:sldMk cId="1220386557" sldId="501"/>
            <ac:spMk id="3" creationId="{162F9726-4A05-459E-94CA-04F1908721BA}"/>
          </ac:spMkLst>
        </pc:spChg>
      </pc:sldChg>
      <pc:sldChg chg="modSp">
        <pc:chgData name="Belov, Dmitry" userId="300d3002-f2c5-4d4f-a7d5-044fdce66abc" providerId="ADAL" clId="{E1A26592-45AA-4C76-ABDE-0A466DC838F3}" dt="2020-11-11T17:27:55.168" v="365" actId="207"/>
        <pc:sldMkLst>
          <pc:docMk/>
          <pc:sldMk cId="3927349669" sldId="502"/>
        </pc:sldMkLst>
        <pc:spChg chg="mod">
          <ac:chgData name="Belov, Dmitry" userId="300d3002-f2c5-4d4f-a7d5-044fdce66abc" providerId="ADAL" clId="{E1A26592-45AA-4C76-ABDE-0A466DC838F3}" dt="2020-11-11T17:27:55.168" v="365" actId="207"/>
          <ac:spMkLst>
            <pc:docMk/>
            <pc:sldMk cId="3927349669" sldId="502"/>
            <ac:spMk id="3" creationId="{397F7085-193E-469F-904F-55C14C549DE7}"/>
          </ac:spMkLst>
        </pc:spChg>
      </pc:sldChg>
      <pc:sldChg chg="modSp">
        <pc:chgData name="Belov, Dmitry" userId="300d3002-f2c5-4d4f-a7d5-044fdce66abc" providerId="ADAL" clId="{E1A26592-45AA-4C76-ABDE-0A466DC838F3}" dt="2020-11-11T17:27:16.841" v="341" actId="20577"/>
        <pc:sldMkLst>
          <pc:docMk/>
          <pc:sldMk cId="985688120" sldId="503"/>
        </pc:sldMkLst>
        <pc:spChg chg="mod">
          <ac:chgData name="Belov, Dmitry" userId="300d3002-f2c5-4d4f-a7d5-044fdce66abc" providerId="ADAL" clId="{E1A26592-45AA-4C76-ABDE-0A466DC838F3}" dt="2020-11-11T17:27:16.841" v="341" actId="20577"/>
          <ac:spMkLst>
            <pc:docMk/>
            <pc:sldMk cId="985688120" sldId="503"/>
            <ac:spMk id="3" creationId="{22047EDC-303D-443C-9E11-2A61102595DF}"/>
          </ac:spMkLst>
        </pc:spChg>
      </pc:sldChg>
      <pc:sldChg chg="modSp add del">
        <pc:chgData name="Belov, Dmitry" userId="300d3002-f2c5-4d4f-a7d5-044fdce66abc" providerId="ADAL" clId="{E1A26592-45AA-4C76-ABDE-0A466DC838F3}" dt="2020-11-11T17:41:48.666" v="950" actId="2696"/>
        <pc:sldMkLst>
          <pc:docMk/>
          <pc:sldMk cId="2364435674" sldId="504"/>
        </pc:sldMkLst>
        <pc:spChg chg="mod">
          <ac:chgData name="Belov, Dmitry" userId="300d3002-f2c5-4d4f-a7d5-044fdce66abc" providerId="ADAL" clId="{E1A26592-45AA-4C76-ABDE-0A466DC838F3}" dt="2020-11-11T17:32:34.368" v="500" actId="20577"/>
          <ac:spMkLst>
            <pc:docMk/>
            <pc:sldMk cId="2364435674" sldId="504"/>
            <ac:spMk id="3" creationId="{99F1E259-A0E1-40C8-BCFB-EF396550A68D}"/>
          </ac:spMkLst>
        </pc:spChg>
      </pc:sldChg>
      <pc:sldChg chg="modSp">
        <pc:chgData name="Belov, Dmitry" userId="300d3002-f2c5-4d4f-a7d5-044fdce66abc" providerId="ADAL" clId="{E1A26592-45AA-4C76-ABDE-0A466DC838F3}" dt="2020-11-11T17:41:25.565" v="949" actId="20577"/>
        <pc:sldMkLst>
          <pc:docMk/>
          <pc:sldMk cId="2581047677" sldId="505"/>
        </pc:sldMkLst>
        <pc:spChg chg="mod">
          <ac:chgData name="Belov, Dmitry" userId="300d3002-f2c5-4d4f-a7d5-044fdce66abc" providerId="ADAL" clId="{E1A26592-45AA-4C76-ABDE-0A466DC838F3}" dt="2020-11-11T17:41:25.565" v="949" actId="20577"/>
          <ac:spMkLst>
            <pc:docMk/>
            <pc:sldMk cId="2581047677" sldId="505"/>
            <ac:spMk id="3" creationId="{26FA72D8-BF5E-4A30-8D2F-D292688D3DB1}"/>
          </ac:spMkLst>
        </pc:spChg>
      </pc:sldChg>
      <pc:sldChg chg="modSp del modNotesTx">
        <pc:chgData name="Belov, Dmitry" userId="300d3002-f2c5-4d4f-a7d5-044fdce66abc" providerId="ADAL" clId="{E1A26592-45AA-4C76-ABDE-0A466DC838F3}" dt="2020-11-11T17:18:02" v="17" actId="2696"/>
        <pc:sldMkLst>
          <pc:docMk/>
          <pc:sldMk cId="2040170695" sldId="507"/>
        </pc:sldMkLst>
        <pc:spChg chg="mod">
          <ac:chgData name="Belov, Dmitry" userId="300d3002-f2c5-4d4f-a7d5-044fdce66abc" providerId="ADAL" clId="{E1A26592-45AA-4C76-ABDE-0A466DC838F3}" dt="2020-11-11T17:17:39.371" v="9"/>
          <ac:spMkLst>
            <pc:docMk/>
            <pc:sldMk cId="2040170695" sldId="507"/>
            <ac:spMk id="3" creationId="{0430D1B5-9800-4C59-B60D-4B5C855D27F1}"/>
          </ac:spMkLst>
        </pc:spChg>
      </pc:sldChg>
      <pc:sldChg chg="modSp add">
        <pc:chgData name="Belov, Dmitry" userId="300d3002-f2c5-4d4f-a7d5-044fdce66abc" providerId="ADAL" clId="{E1A26592-45AA-4C76-ABDE-0A466DC838F3}" dt="2020-11-11T17:40:00.808" v="938" actId="108"/>
        <pc:sldMkLst>
          <pc:docMk/>
          <pc:sldMk cId="2612699196" sldId="507"/>
        </pc:sldMkLst>
        <pc:spChg chg="mod">
          <ac:chgData name="Belov, Dmitry" userId="300d3002-f2c5-4d4f-a7d5-044fdce66abc" providerId="ADAL" clId="{E1A26592-45AA-4C76-ABDE-0A466DC838F3}" dt="2020-11-11T17:39:35.155" v="933"/>
          <ac:spMkLst>
            <pc:docMk/>
            <pc:sldMk cId="2612699196" sldId="507"/>
            <ac:spMk id="2" creationId="{B0785800-32F3-496A-9FC9-D8F24A77A6ED}"/>
          </ac:spMkLst>
        </pc:spChg>
        <pc:spChg chg="mod">
          <ac:chgData name="Belov, Dmitry" userId="300d3002-f2c5-4d4f-a7d5-044fdce66abc" providerId="ADAL" clId="{E1A26592-45AA-4C76-ABDE-0A466DC838F3}" dt="2020-11-11T17:40:00.808" v="938" actId="108"/>
          <ac:spMkLst>
            <pc:docMk/>
            <pc:sldMk cId="2612699196" sldId="507"/>
            <ac:spMk id="3" creationId="{14C9E9E6-8BBF-420A-B9A9-CE4908C21CA4}"/>
          </ac:spMkLst>
        </pc:spChg>
      </pc:sldChg>
    </pc:docChg>
  </pc:docChgLst>
  <pc:docChgLst>
    <pc:chgData name="Dmitry" userId="300d3002-f2c5-4d4f-a7d5-044fdce66abc" providerId="ADAL" clId="{A5A11192-BF2F-4E62-8CA9-7EF4BA68A0C4}"/>
    <pc:docChg chg="addSld modSld">
      <pc:chgData name="Dmitry" userId="300d3002-f2c5-4d4f-a7d5-044fdce66abc" providerId="ADAL" clId="{A5A11192-BF2F-4E62-8CA9-7EF4BA68A0C4}" dt="2020-11-06T15:32:11.250" v="576" actId="20577"/>
      <pc:docMkLst>
        <pc:docMk/>
      </pc:docMkLst>
      <pc:sldChg chg="modSp">
        <pc:chgData name="Dmitry" userId="300d3002-f2c5-4d4f-a7d5-044fdce66abc" providerId="ADAL" clId="{A5A11192-BF2F-4E62-8CA9-7EF4BA68A0C4}" dt="2020-11-06T15:32:11.250" v="576" actId="20577"/>
        <pc:sldMkLst>
          <pc:docMk/>
          <pc:sldMk cId="0" sldId="256"/>
        </pc:sldMkLst>
        <pc:spChg chg="mod">
          <ac:chgData name="Dmitry" userId="300d3002-f2c5-4d4f-a7d5-044fdce66abc" providerId="ADAL" clId="{A5A11192-BF2F-4E62-8CA9-7EF4BA68A0C4}" dt="2020-11-06T15:32:11.250" v="576" actId="20577"/>
          <ac:spMkLst>
            <pc:docMk/>
            <pc:sldMk cId="0" sldId="256"/>
            <ac:spMk id="3076" creationId="{00000000-0000-0000-0000-000000000000}"/>
          </ac:spMkLst>
        </pc:spChg>
      </pc:sldChg>
      <pc:sldChg chg="modSp">
        <pc:chgData name="Dmitry" userId="300d3002-f2c5-4d4f-a7d5-044fdce66abc" providerId="ADAL" clId="{A5A11192-BF2F-4E62-8CA9-7EF4BA68A0C4}" dt="2020-11-06T14:38:54.168" v="150" actId="6549"/>
        <pc:sldMkLst>
          <pc:docMk/>
          <pc:sldMk cId="3394601586" sldId="500"/>
        </pc:sldMkLst>
        <pc:spChg chg="mod">
          <ac:chgData name="Dmitry" userId="300d3002-f2c5-4d4f-a7d5-044fdce66abc" providerId="ADAL" clId="{A5A11192-BF2F-4E62-8CA9-7EF4BA68A0C4}" dt="2020-11-06T14:38:54.168" v="150" actId="6549"/>
          <ac:spMkLst>
            <pc:docMk/>
            <pc:sldMk cId="3394601586" sldId="500"/>
            <ac:spMk id="3" creationId="{9237651E-20B8-48B4-A48E-965799DE5BC0}"/>
          </ac:spMkLst>
        </pc:spChg>
      </pc:sldChg>
      <pc:sldChg chg="addSp delSp modSp add">
        <pc:chgData name="Dmitry" userId="300d3002-f2c5-4d4f-a7d5-044fdce66abc" providerId="ADAL" clId="{A5A11192-BF2F-4E62-8CA9-7EF4BA68A0C4}" dt="2020-11-06T14:39:15.823" v="155" actId="20577"/>
        <pc:sldMkLst>
          <pc:docMk/>
          <pc:sldMk cId="3927349669" sldId="502"/>
        </pc:sldMkLst>
        <pc:spChg chg="mod">
          <ac:chgData name="Dmitry" userId="300d3002-f2c5-4d4f-a7d5-044fdce66abc" providerId="ADAL" clId="{A5A11192-BF2F-4E62-8CA9-7EF4BA68A0C4}" dt="2020-11-06T14:27:10.183" v="1"/>
          <ac:spMkLst>
            <pc:docMk/>
            <pc:sldMk cId="3927349669" sldId="502"/>
            <ac:spMk id="2" creationId="{2E92A50C-CEC8-4B81-9137-F61E3308E242}"/>
          </ac:spMkLst>
        </pc:spChg>
        <pc:spChg chg="mod">
          <ac:chgData name="Dmitry" userId="300d3002-f2c5-4d4f-a7d5-044fdce66abc" providerId="ADAL" clId="{A5A11192-BF2F-4E62-8CA9-7EF4BA68A0C4}" dt="2020-11-06T14:39:15.823" v="155" actId="20577"/>
          <ac:spMkLst>
            <pc:docMk/>
            <pc:sldMk cId="3927349669" sldId="502"/>
            <ac:spMk id="3" creationId="{397F7085-193E-469F-904F-55C14C549DE7}"/>
          </ac:spMkLst>
        </pc:spChg>
        <pc:spChg chg="add del">
          <ac:chgData name="Dmitry" userId="300d3002-f2c5-4d4f-a7d5-044fdce66abc" providerId="ADAL" clId="{A5A11192-BF2F-4E62-8CA9-7EF4BA68A0C4}" dt="2020-11-06T14:29:28.884" v="97"/>
          <ac:spMkLst>
            <pc:docMk/>
            <pc:sldMk cId="3927349669" sldId="502"/>
            <ac:spMk id="5" creationId="{255E662C-C515-4296-B609-E4D20BFB24C6}"/>
          </ac:spMkLst>
        </pc:spChg>
        <pc:spChg chg="add del">
          <ac:chgData name="Dmitry" userId="300d3002-f2c5-4d4f-a7d5-044fdce66abc" providerId="ADAL" clId="{A5A11192-BF2F-4E62-8CA9-7EF4BA68A0C4}" dt="2020-11-06T14:29:28.884" v="97"/>
          <ac:spMkLst>
            <pc:docMk/>
            <pc:sldMk cId="3927349669" sldId="502"/>
            <ac:spMk id="6" creationId="{3D4231ED-9C08-4E60-B148-DA8F136140E5}"/>
          </ac:spMkLst>
        </pc:spChg>
        <pc:picChg chg="add del">
          <ac:chgData name="Dmitry" userId="300d3002-f2c5-4d4f-a7d5-044fdce66abc" providerId="ADAL" clId="{A5A11192-BF2F-4E62-8CA9-7EF4BA68A0C4}" dt="2020-11-06T14:29:28.884" v="97"/>
          <ac:picMkLst>
            <pc:docMk/>
            <pc:sldMk cId="3927349669" sldId="502"/>
            <ac:picMk id="1025" creationId="{0F55116B-E0F3-4F02-AAC5-E94C61D527CF}"/>
          </ac:picMkLst>
        </pc:picChg>
      </pc:sldChg>
      <pc:sldChg chg="modSp add">
        <pc:chgData name="Dmitry" userId="300d3002-f2c5-4d4f-a7d5-044fdce66abc" providerId="ADAL" clId="{A5A11192-BF2F-4E62-8CA9-7EF4BA68A0C4}" dt="2020-11-06T14:48:47.976" v="302" actId="108"/>
        <pc:sldMkLst>
          <pc:docMk/>
          <pc:sldMk cId="985688120" sldId="503"/>
        </pc:sldMkLst>
        <pc:spChg chg="mod">
          <ac:chgData name="Dmitry" userId="300d3002-f2c5-4d4f-a7d5-044fdce66abc" providerId="ADAL" clId="{A5A11192-BF2F-4E62-8CA9-7EF4BA68A0C4}" dt="2020-11-06T14:44:54.818" v="197"/>
          <ac:spMkLst>
            <pc:docMk/>
            <pc:sldMk cId="985688120" sldId="503"/>
            <ac:spMk id="2" creationId="{2334D079-AD92-4BE4-A3D7-07B1D1115CD1}"/>
          </ac:spMkLst>
        </pc:spChg>
        <pc:spChg chg="mod">
          <ac:chgData name="Dmitry" userId="300d3002-f2c5-4d4f-a7d5-044fdce66abc" providerId="ADAL" clId="{A5A11192-BF2F-4E62-8CA9-7EF4BA68A0C4}" dt="2020-11-06T14:48:47.976" v="302" actId="108"/>
          <ac:spMkLst>
            <pc:docMk/>
            <pc:sldMk cId="985688120" sldId="503"/>
            <ac:spMk id="3" creationId="{22047EDC-303D-443C-9E11-2A61102595DF}"/>
          </ac:spMkLst>
        </pc:spChg>
      </pc:sldChg>
      <pc:sldChg chg="addSp delSp modSp add">
        <pc:chgData name="Dmitry" userId="300d3002-f2c5-4d4f-a7d5-044fdce66abc" providerId="ADAL" clId="{A5A11192-BF2F-4E62-8CA9-7EF4BA68A0C4}" dt="2020-11-06T14:52:42.274" v="406" actId="6549"/>
        <pc:sldMkLst>
          <pc:docMk/>
          <pc:sldMk cId="2364435674" sldId="504"/>
        </pc:sldMkLst>
        <pc:spChg chg="mod">
          <ac:chgData name="Dmitry" userId="300d3002-f2c5-4d4f-a7d5-044fdce66abc" providerId="ADAL" clId="{A5A11192-BF2F-4E62-8CA9-7EF4BA68A0C4}" dt="2020-11-06T14:49:19.873" v="304"/>
          <ac:spMkLst>
            <pc:docMk/>
            <pc:sldMk cId="2364435674" sldId="504"/>
            <ac:spMk id="2" creationId="{8DF02678-F611-43E8-80BA-4E104D71EB2D}"/>
          </ac:spMkLst>
        </pc:spChg>
        <pc:spChg chg="mod">
          <ac:chgData name="Dmitry" userId="300d3002-f2c5-4d4f-a7d5-044fdce66abc" providerId="ADAL" clId="{A5A11192-BF2F-4E62-8CA9-7EF4BA68A0C4}" dt="2020-11-06T14:52:42.274" v="406" actId="6549"/>
          <ac:spMkLst>
            <pc:docMk/>
            <pc:sldMk cId="2364435674" sldId="504"/>
            <ac:spMk id="3" creationId="{99F1E259-A0E1-40C8-BCFB-EF396550A68D}"/>
          </ac:spMkLst>
        </pc:spChg>
        <pc:graphicFrameChg chg="add del mod">
          <ac:chgData name="Dmitry" userId="300d3002-f2c5-4d4f-a7d5-044fdce66abc" providerId="ADAL" clId="{A5A11192-BF2F-4E62-8CA9-7EF4BA68A0C4}" dt="2020-11-06T14:52:01.349" v="370"/>
          <ac:graphicFrameMkLst>
            <pc:docMk/>
            <pc:sldMk cId="2364435674" sldId="504"/>
            <ac:graphicFrameMk id="5" creationId="{1D22E423-83D7-4B37-A0E7-51B0F5112E69}"/>
          </ac:graphicFrameMkLst>
        </pc:graphicFrameChg>
      </pc:sldChg>
      <pc:sldChg chg="modSp add">
        <pc:chgData name="Dmitry" userId="300d3002-f2c5-4d4f-a7d5-044fdce66abc" providerId="ADAL" clId="{A5A11192-BF2F-4E62-8CA9-7EF4BA68A0C4}" dt="2020-11-06T14:56:12.663" v="557"/>
        <pc:sldMkLst>
          <pc:docMk/>
          <pc:sldMk cId="2581047677" sldId="505"/>
        </pc:sldMkLst>
        <pc:spChg chg="mod">
          <ac:chgData name="Dmitry" userId="300d3002-f2c5-4d4f-a7d5-044fdce66abc" providerId="ADAL" clId="{A5A11192-BF2F-4E62-8CA9-7EF4BA68A0C4}" dt="2020-11-06T14:56:12.663" v="557"/>
          <ac:spMkLst>
            <pc:docMk/>
            <pc:sldMk cId="2581047677" sldId="505"/>
            <ac:spMk id="2" creationId="{E3B1ABB9-D28B-4941-9767-015816620979}"/>
          </ac:spMkLst>
        </pc:spChg>
        <pc:spChg chg="mod">
          <ac:chgData name="Dmitry" userId="300d3002-f2c5-4d4f-a7d5-044fdce66abc" providerId="ADAL" clId="{A5A11192-BF2F-4E62-8CA9-7EF4BA68A0C4}" dt="2020-11-06T14:56:06.496" v="556" actId="20577"/>
          <ac:spMkLst>
            <pc:docMk/>
            <pc:sldMk cId="2581047677" sldId="505"/>
            <ac:spMk id="3" creationId="{26FA72D8-BF5E-4A30-8D2F-D292688D3DB1}"/>
          </ac:spMkLst>
        </pc:spChg>
      </pc:sldChg>
      <pc:sldChg chg="modSp add">
        <pc:chgData name="Dmitry" userId="300d3002-f2c5-4d4f-a7d5-044fdce66abc" providerId="ADAL" clId="{A5A11192-BF2F-4E62-8CA9-7EF4BA68A0C4}" dt="2020-11-06T14:57:15.760" v="572" actId="20577"/>
        <pc:sldMkLst>
          <pc:docMk/>
          <pc:sldMk cId="3884815307" sldId="506"/>
        </pc:sldMkLst>
        <pc:spChg chg="mod">
          <ac:chgData name="Dmitry" userId="300d3002-f2c5-4d4f-a7d5-044fdce66abc" providerId="ADAL" clId="{A5A11192-BF2F-4E62-8CA9-7EF4BA68A0C4}" dt="2020-11-06T14:56:24.361" v="559"/>
          <ac:spMkLst>
            <pc:docMk/>
            <pc:sldMk cId="3884815307" sldId="506"/>
            <ac:spMk id="2" creationId="{D3AD30EC-8E40-4190-AFC0-15F50B4E087B}"/>
          </ac:spMkLst>
        </pc:spChg>
        <pc:spChg chg="mod">
          <ac:chgData name="Dmitry" userId="300d3002-f2c5-4d4f-a7d5-044fdce66abc" providerId="ADAL" clId="{A5A11192-BF2F-4E62-8CA9-7EF4BA68A0C4}" dt="2020-11-06T14:57:15.760" v="572" actId="20577"/>
          <ac:spMkLst>
            <pc:docMk/>
            <pc:sldMk cId="3884815307" sldId="506"/>
            <ac:spMk id="3" creationId="{CDD38D7A-A061-4039-A2CA-82AE6F265614}"/>
          </ac:spMkLst>
        </pc:spChg>
      </pc:sldChg>
    </pc:docChg>
  </pc:docChgLst>
  <pc:docChgLst>
    <pc:chgData name="Belov, Dmitry" userId="300d3002-f2c5-4d4f-a7d5-044fdce66abc" providerId="ADAL" clId="{47EB02D2-B2AD-47C8-BF58-07723E88596F}"/>
    <pc:docChg chg="undo addSld modSld">
      <pc:chgData name="Belov, Dmitry" userId="300d3002-f2c5-4d4f-a7d5-044fdce66abc" providerId="ADAL" clId="{47EB02D2-B2AD-47C8-BF58-07723E88596F}" dt="2020-11-11T12:11:36.125" v="427" actId="20577"/>
      <pc:docMkLst>
        <pc:docMk/>
      </pc:docMkLst>
      <pc:sldChg chg="modSp">
        <pc:chgData name="Belov, Dmitry" userId="300d3002-f2c5-4d4f-a7d5-044fdce66abc" providerId="ADAL" clId="{47EB02D2-B2AD-47C8-BF58-07723E88596F}" dt="2020-11-11T12:00:35.182" v="299" actId="207"/>
        <pc:sldMkLst>
          <pc:docMk/>
          <pc:sldMk cId="3394601586" sldId="500"/>
        </pc:sldMkLst>
        <pc:spChg chg="mod">
          <ac:chgData name="Belov, Dmitry" userId="300d3002-f2c5-4d4f-a7d5-044fdce66abc" providerId="ADAL" clId="{47EB02D2-B2AD-47C8-BF58-07723E88596F}" dt="2020-11-11T12:00:35.182" v="299" actId="207"/>
          <ac:spMkLst>
            <pc:docMk/>
            <pc:sldMk cId="3394601586" sldId="500"/>
            <ac:spMk id="3" creationId="{9237651E-20B8-48B4-A48E-965799DE5BC0}"/>
          </ac:spMkLst>
        </pc:spChg>
      </pc:sldChg>
      <pc:sldChg chg="modSp">
        <pc:chgData name="Belov, Dmitry" userId="300d3002-f2c5-4d4f-a7d5-044fdce66abc" providerId="ADAL" clId="{47EB02D2-B2AD-47C8-BF58-07723E88596F}" dt="2020-11-11T11:53:08.570" v="19"/>
        <pc:sldMkLst>
          <pc:docMk/>
          <pc:sldMk cId="1220386557" sldId="501"/>
        </pc:sldMkLst>
        <pc:spChg chg="mod">
          <ac:chgData name="Belov, Dmitry" userId="300d3002-f2c5-4d4f-a7d5-044fdce66abc" providerId="ADAL" clId="{47EB02D2-B2AD-47C8-BF58-07723E88596F}" dt="2020-11-11T11:53:08.570" v="19"/>
          <ac:spMkLst>
            <pc:docMk/>
            <pc:sldMk cId="1220386557" sldId="501"/>
            <ac:spMk id="3" creationId="{162F9726-4A05-459E-94CA-04F1908721BA}"/>
          </ac:spMkLst>
        </pc:spChg>
      </pc:sldChg>
      <pc:sldChg chg="modSp">
        <pc:chgData name="Belov, Dmitry" userId="300d3002-f2c5-4d4f-a7d5-044fdce66abc" providerId="ADAL" clId="{47EB02D2-B2AD-47C8-BF58-07723E88596F}" dt="2020-11-11T12:09:58.282" v="414" actId="20577"/>
        <pc:sldMkLst>
          <pc:docMk/>
          <pc:sldMk cId="3927349669" sldId="502"/>
        </pc:sldMkLst>
        <pc:spChg chg="mod">
          <ac:chgData name="Belov, Dmitry" userId="300d3002-f2c5-4d4f-a7d5-044fdce66abc" providerId="ADAL" clId="{47EB02D2-B2AD-47C8-BF58-07723E88596F}" dt="2020-11-11T12:09:58.282" v="414" actId="20577"/>
          <ac:spMkLst>
            <pc:docMk/>
            <pc:sldMk cId="3927349669" sldId="502"/>
            <ac:spMk id="3" creationId="{397F7085-193E-469F-904F-55C14C549DE7}"/>
          </ac:spMkLst>
        </pc:spChg>
      </pc:sldChg>
      <pc:sldChg chg="modSp">
        <pc:chgData name="Belov, Dmitry" userId="300d3002-f2c5-4d4f-a7d5-044fdce66abc" providerId="ADAL" clId="{47EB02D2-B2AD-47C8-BF58-07723E88596F}" dt="2020-11-11T12:10:59.576" v="416"/>
        <pc:sldMkLst>
          <pc:docMk/>
          <pc:sldMk cId="985688120" sldId="503"/>
        </pc:sldMkLst>
        <pc:spChg chg="mod">
          <ac:chgData name="Belov, Dmitry" userId="300d3002-f2c5-4d4f-a7d5-044fdce66abc" providerId="ADAL" clId="{47EB02D2-B2AD-47C8-BF58-07723E88596F}" dt="2020-11-11T12:10:59.576" v="416"/>
          <ac:spMkLst>
            <pc:docMk/>
            <pc:sldMk cId="985688120" sldId="503"/>
            <ac:spMk id="3" creationId="{22047EDC-303D-443C-9E11-2A61102595DF}"/>
          </ac:spMkLst>
        </pc:spChg>
      </pc:sldChg>
      <pc:sldChg chg="modSp">
        <pc:chgData name="Belov, Dmitry" userId="300d3002-f2c5-4d4f-a7d5-044fdce66abc" providerId="ADAL" clId="{47EB02D2-B2AD-47C8-BF58-07723E88596F}" dt="2020-11-11T12:11:36.125" v="427" actId="20577"/>
        <pc:sldMkLst>
          <pc:docMk/>
          <pc:sldMk cId="2364435674" sldId="504"/>
        </pc:sldMkLst>
        <pc:spChg chg="mod">
          <ac:chgData name="Belov, Dmitry" userId="300d3002-f2c5-4d4f-a7d5-044fdce66abc" providerId="ADAL" clId="{47EB02D2-B2AD-47C8-BF58-07723E88596F}" dt="2020-11-11T12:11:36.125" v="427" actId="20577"/>
          <ac:spMkLst>
            <pc:docMk/>
            <pc:sldMk cId="2364435674" sldId="504"/>
            <ac:spMk id="3" creationId="{99F1E259-A0E1-40C8-BCFB-EF396550A68D}"/>
          </ac:spMkLst>
        </pc:spChg>
      </pc:sldChg>
      <pc:sldChg chg="modSp">
        <pc:chgData name="Belov, Dmitry" userId="300d3002-f2c5-4d4f-a7d5-044fdce66abc" providerId="ADAL" clId="{47EB02D2-B2AD-47C8-BF58-07723E88596F}" dt="2020-11-11T12:11:14.739" v="423"/>
        <pc:sldMkLst>
          <pc:docMk/>
          <pc:sldMk cId="2581047677" sldId="505"/>
        </pc:sldMkLst>
        <pc:spChg chg="mod">
          <ac:chgData name="Belov, Dmitry" userId="300d3002-f2c5-4d4f-a7d5-044fdce66abc" providerId="ADAL" clId="{47EB02D2-B2AD-47C8-BF58-07723E88596F}" dt="2020-11-11T12:11:14.739" v="423"/>
          <ac:spMkLst>
            <pc:docMk/>
            <pc:sldMk cId="2581047677" sldId="505"/>
            <ac:spMk id="3" creationId="{26FA72D8-BF5E-4A30-8D2F-D292688D3DB1}"/>
          </ac:spMkLst>
        </pc:spChg>
      </pc:sldChg>
      <pc:sldChg chg="modSp add">
        <pc:chgData name="Belov, Dmitry" userId="300d3002-f2c5-4d4f-a7d5-044fdce66abc" providerId="ADAL" clId="{47EB02D2-B2AD-47C8-BF58-07723E88596F}" dt="2020-11-11T12:00:16.086" v="298" actId="207"/>
        <pc:sldMkLst>
          <pc:docMk/>
          <pc:sldMk cId="2040170695" sldId="507"/>
        </pc:sldMkLst>
        <pc:spChg chg="mod">
          <ac:chgData name="Belov, Dmitry" userId="300d3002-f2c5-4d4f-a7d5-044fdce66abc" providerId="ADAL" clId="{47EB02D2-B2AD-47C8-BF58-07723E88596F}" dt="2020-11-11T11:53:04.779" v="18"/>
          <ac:spMkLst>
            <pc:docMk/>
            <pc:sldMk cId="2040170695" sldId="507"/>
            <ac:spMk id="2" creationId="{47ED9604-2C29-46D3-A0E8-51A2A775FC84}"/>
          </ac:spMkLst>
        </pc:spChg>
        <pc:spChg chg="mod">
          <ac:chgData name="Belov, Dmitry" userId="300d3002-f2c5-4d4f-a7d5-044fdce66abc" providerId="ADAL" clId="{47EB02D2-B2AD-47C8-BF58-07723E88596F}" dt="2020-11-11T12:00:16.086" v="298" actId="207"/>
          <ac:spMkLst>
            <pc:docMk/>
            <pc:sldMk cId="2040170695" sldId="507"/>
            <ac:spMk id="3" creationId="{0430D1B5-9800-4C59-B60D-4B5C855D27F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ru-RU"/>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75537853-6863-43AE-85A5-FD2BFAE74ADB}" type="datetimeFigureOut">
              <a:rPr lang="ru-RU"/>
              <a:pPr>
                <a:defRPr/>
              </a:pPr>
              <a:t>11.11.2020</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endParaRPr lang="ru-R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7CD4769-0BB6-45D4-A064-74B83B7F08AD}" type="slidenum">
              <a:rPr lang="ru-RU" altLang="zh-CN"/>
              <a:pPr>
                <a:defRPr/>
              </a:pPr>
              <a:t>‹#›</a:t>
            </a:fld>
            <a:endParaRPr lang="ru-RU" altLang="zh-CN"/>
          </a:p>
        </p:txBody>
      </p:sp>
    </p:spTree>
    <p:extLst>
      <p:ext uri="{BB962C8B-B14F-4D97-AF65-F5344CB8AC3E}">
        <p14:creationId xmlns:p14="http://schemas.microsoft.com/office/powerpoint/2010/main" val="826989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7CD4769-0BB6-45D4-A064-74B83B7F08AD}" type="slidenum">
              <a:rPr lang="ru-RU" altLang="zh-CN" smtClean="0"/>
              <a:pPr>
                <a:defRPr/>
              </a:pPr>
              <a:t>2</a:t>
            </a:fld>
            <a:endParaRPr lang="ru-RU" altLang="zh-CN"/>
          </a:p>
        </p:txBody>
      </p:sp>
    </p:spTree>
    <p:extLst>
      <p:ext uri="{BB962C8B-B14F-4D97-AF65-F5344CB8AC3E}">
        <p14:creationId xmlns:p14="http://schemas.microsoft.com/office/powerpoint/2010/main" val="747082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CBC4CC9-6CB1-437C-8D3A-FA6995039102}" type="datetime1">
              <a:rPr lang="en-US" altLang="zh-CN"/>
              <a:pPr>
                <a:defRPr/>
              </a:pPr>
              <a:t>11-Nov-20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C0849302-6650-4055-83F8-DA6D08ACFB0D}" type="slidenum">
              <a:rPr lang="en-US" altLang="zh-CN"/>
              <a:pPr>
                <a:defRPr/>
              </a:pPr>
              <a:t>‹#›</a:t>
            </a:fld>
            <a:endParaRPr lang="en-US" altLang="zh-CN"/>
          </a:p>
        </p:txBody>
      </p:sp>
    </p:spTree>
    <p:extLst>
      <p:ext uri="{BB962C8B-B14F-4D97-AF65-F5344CB8AC3E}">
        <p14:creationId xmlns:p14="http://schemas.microsoft.com/office/powerpoint/2010/main" val="270444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A79AAC-5642-4F71-8177-64111B0BF4D0}" type="datetime1">
              <a:rPr lang="en-US" altLang="zh-CN"/>
              <a:pPr>
                <a:defRPr/>
              </a:pPr>
              <a:t>11-Nov-20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1B5A969E-5C91-486B-A857-B8BBFC6B2E70}" type="slidenum">
              <a:rPr lang="en-US" altLang="zh-CN"/>
              <a:pPr>
                <a:defRPr/>
              </a:pPr>
              <a:t>‹#›</a:t>
            </a:fld>
            <a:endParaRPr lang="en-US" altLang="zh-CN"/>
          </a:p>
        </p:txBody>
      </p:sp>
    </p:spTree>
    <p:extLst>
      <p:ext uri="{BB962C8B-B14F-4D97-AF65-F5344CB8AC3E}">
        <p14:creationId xmlns:p14="http://schemas.microsoft.com/office/powerpoint/2010/main" val="4180404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84EB096-859F-4893-9F1B-B8A59FA668CF}" type="datetime1">
              <a:rPr lang="en-US" altLang="zh-CN"/>
              <a:pPr>
                <a:defRPr/>
              </a:pPr>
              <a:t>11-Nov-20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C2ACC07C-8C39-42AD-87B8-871AB2DE5869}" type="slidenum">
              <a:rPr lang="en-US" altLang="zh-CN"/>
              <a:pPr>
                <a:defRPr/>
              </a:pPr>
              <a:t>‹#›</a:t>
            </a:fld>
            <a:endParaRPr lang="en-US" altLang="zh-CN"/>
          </a:p>
        </p:txBody>
      </p:sp>
    </p:spTree>
    <p:extLst>
      <p:ext uri="{BB962C8B-B14F-4D97-AF65-F5344CB8AC3E}">
        <p14:creationId xmlns:p14="http://schemas.microsoft.com/office/powerpoint/2010/main" val="131838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F5C329-75CE-4A6D-B5E7-4752A06958A6}" type="datetime1">
              <a:rPr lang="en-US" altLang="zh-CN"/>
              <a:pPr>
                <a:defRPr/>
              </a:pPr>
              <a:t>11-Nov-20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A242F0DE-7C71-41E7-B4AE-5A68D73E055F}" type="slidenum">
              <a:rPr lang="en-US" altLang="zh-CN"/>
              <a:pPr>
                <a:defRPr/>
              </a:pPr>
              <a:t>‹#›</a:t>
            </a:fld>
            <a:endParaRPr lang="en-US" altLang="zh-CN"/>
          </a:p>
        </p:txBody>
      </p:sp>
    </p:spTree>
    <p:extLst>
      <p:ext uri="{BB962C8B-B14F-4D97-AF65-F5344CB8AC3E}">
        <p14:creationId xmlns:p14="http://schemas.microsoft.com/office/powerpoint/2010/main" val="111023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9045E17-89E3-4769-AE64-2B62E066696A}" type="datetime1">
              <a:rPr lang="en-US" altLang="zh-CN"/>
              <a:pPr>
                <a:defRPr/>
              </a:pPr>
              <a:t>11-Nov-20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931952A3-AB64-4612-8C6C-13B7E9165771}" type="slidenum">
              <a:rPr lang="en-US" altLang="zh-CN"/>
              <a:pPr>
                <a:defRPr/>
              </a:pPr>
              <a:t>‹#›</a:t>
            </a:fld>
            <a:endParaRPr lang="en-US" altLang="zh-CN"/>
          </a:p>
        </p:txBody>
      </p:sp>
    </p:spTree>
    <p:extLst>
      <p:ext uri="{BB962C8B-B14F-4D97-AF65-F5344CB8AC3E}">
        <p14:creationId xmlns:p14="http://schemas.microsoft.com/office/powerpoint/2010/main" val="126646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37DAC5F-74A5-4C1D-B7B8-9A6BF01BB73B}" type="datetime1">
              <a:rPr lang="en-US" altLang="zh-CN"/>
              <a:pPr>
                <a:defRPr/>
              </a:pPr>
              <a:t>11-Nov-20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C14182F7-EE69-412D-A062-2B0476207AB6}" type="slidenum">
              <a:rPr lang="en-US" altLang="zh-CN"/>
              <a:pPr>
                <a:defRPr/>
              </a:pPr>
              <a:t>‹#›</a:t>
            </a:fld>
            <a:endParaRPr lang="en-US" altLang="zh-CN"/>
          </a:p>
        </p:txBody>
      </p:sp>
    </p:spTree>
    <p:extLst>
      <p:ext uri="{BB962C8B-B14F-4D97-AF65-F5344CB8AC3E}">
        <p14:creationId xmlns:p14="http://schemas.microsoft.com/office/powerpoint/2010/main" val="411701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F657A4B-F923-47F7-80E1-128ACDCB0439}" type="datetime1">
              <a:rPr lang="en-US" altLang="zh-CN"/>
              <a:pPr>
                <a:defRPr/>
              </a:pPr>
              <a:t>11-Nov-20</a:t>
            </a:fld>
            <a:endParaRPr lang="en-US" altLang="zh-CN"/>
          </a:p>
        </p:txBody>
      </p:sp>
      <p:sp>
        <p:nvSpPr>
          <p:cNvPr id="8" name="Footer Placeholder 4"/>
          <p:cNvSpPr>
            <a:spLocks noGrp="1"/>
          </p:cNvSpPr>
          <p:nvPr>
            <p:ph type="ftr" sz="quarter" idx="11"/>
          </p:nvPr>
        </p:nvSpPr>
        <p:spPr/>
        <p:txBody>
          <a:bodyPr/>
          <a:lstStyle>
            <a:lvl1pPr>
              <a:defRPr/>
            </a:lvl1pPr>
          </a:lstStyle>
          <a:p>
            <a:pPr>
              <a:defRPr/>
            </a:pPr>
            <a:endParaRPr lang="zh-CN" altLang="zh-CN"/>
          </a:p>
        </p:txBody>
      </p:sp>
      <p:sp>
        <p:nvSpPr>
          <p:cNvPr id="9" name="Slide Number Placeholder 5"/>
          <p:cNvSpPr>
            <a:spLocks noGrp="1"/>
          </p:cNvSpPr>
          <p:nvPr>
            <p:ph type="sldNum" sz="quarter" idx="12"/>
          </p:nvPr>
        </p:nvSpPr>
        <p:spPr/>
        <p:txBody>
          <a:bodyPr/>
          <a:lstStyle>
            <a:lvl1pPr>
              <a:defRPr/>
            </a:lvl1pPr>
          </a:lstStyle>
          <a:p>
            <a:pPr>
              <a:defRPr/>
            </a:pPr>
            <a:fld id="{114AEEA2-3481-4E5C-8CB1-930B3944770D}" type="slidenum">
              <a:rPr lang="en-US" altLang="zh-CN"/>
              <a:pPr>
                <a:defRPr/>
              </a:pPr>
              <a:t>‹#›</a:t>
            </a:fld>
            <a:endParaRPr lang="en-US" altLang="zh-CN"/>
          </a:p>
        </p:txBody>
      </p:sp>
    </p:spTree>
    <p:extLst>
      <p:ext uri="{BB962C8B-B14F-4D97-AF65-F5344CB8AC3E}">
        <p14:creationId xmlns:p14="http://schemas.microsoft.com/office/powerpoint/2010/main" val="86305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DE13CFB-026D-4E5F-9883-A175DE4CF109}" type="datetime1">
              <a:rPr lang="en-US" altLang="zh-CN"/>
              <a:pPr>
                <a:defRPr/>
              </a:pPr>
              <a:t>11-Nov-20</a:t>
            </a:fld>
            <a:endParaRPr lang="en-US" altLang="zh-CN"/>
          </a:p>
        </p:txBody>
      </p:sp>
      <p:sp>
        <p:nvSpPr>
          <p:cNvPr id="4" name="Footer Placeholder 4"/>
          <p:cNvSpPr>
            <a:spLocks noGrp="1"/>
          </p:cNvSpPr>
          <p:nvPr>
            <p:ph type="ftr" sz="quarter" idx="11"/>
          </p:nvPr>
        </p:nvSpPr>
        <p:spPr/>
        <p:txBody>
          <a:bodyPr/>
          <a:lstStyle>
            <a:lvl1pPr>
              <a:defRPr/>
            </a:lvl1pPr>
          </a:lstStyle>
          <a:p>
            <a:pPr>
              <a:defRPr/>
            </a:pPr>
            <a:endParaRPr lang="zh-CN" altLang="zh-CN"/>
          </a:p>
        </p:txBody>
      </p:sp>
      <p:sp>
        <p:nvSpPr>
          <p:cNvPr id="5" name="Slide Number Placeholder 5"/>
          <p:cNvSpPr>
            <a:spLocks noGrp="1"/>
          </p:cNvSpPr>
          <p:nvPr>
            <p:ph type="sldNum" sz="quarter" idx="12"/>
          </p:nvPr>
        </p:nvSpPr>
        <p:spPr/>
        <p:txBody>
          <a:bodyPr/>
          <a:lstStyle>
            <a:lvl1pPr>
              <a:defRPr/>
            </a:lvl1pPr>
          </a:lstStyle>
          <a:p>
            <a:pPr>
              <a:defRPr/>
            </a:pPr>
            <a:fld id="{100B388A-8BD3-4B0F-840B-09B37A17269F}" type="slidenum">
              <a:rPr lang="en-US" altLang="zh-CN"/>
              <a:pPr>
                <a:defRPr/>
              </a:pPr>
              <a:t>‹#›</a:t>
            </a:fld>
            <a:endParaRPr lang="en-US" altLang="zh-CN"/>
          </a:p>
        </p:txBody>
      </p:sp>
    </p:spTree>
    <p:extLst>
      <p:ext uri="{BB962C8B-B14F-4D97-AF65-F5344CB8AC3E}">
        <p14:creationId xmlns:p14="http://schemas.microsoft.com/office/powerpoint/2010/main" val="45890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5649C7-FA0E-496C-AC49-A32A1ECA3AF3}" type="datetime1">
              <a:rPr lang="en-US" altLang="zh-CN"/>
              <a:pPr>
                <a:defRPr/>
              </a:pPr>
              <a:t>11-Nov-20</a:t>
            </a:fld>
            <a:endParaRPr lang="en-US" altLang="zh-CN"/>
          </a:p>
        </p:txBody>
      </p:sp>
      <p:sp>
        <p:nvSpPr>
          <p:cNvPr id="3" name="Footer Placeholder 4"/>
          <p:cNvSpPr>
            <a:spLocks noGrp="1"/>
          </p:cNvSpPr>
          <p:nvPr>
            <p:ph type="ftr" sz="quarter" idx="11"/>
          </p:nvPr>
        </p:nvSpPr>
        <p:spPr/>
        <p:txBody>
          <a:bodyPr/>
          <a:lstStyle>
            <a:lvl1pPr>
              <a:defRPr/>
            </a:lvl1pPr>
          </a:lstStyle>
          <a:p>
            <a:pPr>
              <a:defRPr/>
            </a:pPr>
            <a:endParaRPr lang="zh-CN" altLang="zh-CN"/>
          </a:p>
        </p:txBody>
      </p:sp>
      <p:sp>
        <p:nvSpPr>
          <p:cNvPr id="4" name="Slide Number Placeholder 5"/>
          <p:cNvSpPr>
            <a:spLocks noGrp="1"/>
          </p:cNvSpPr>
          <p:nvPr>
            <p:ph type="sldNum" sz="quarter" idx="12"/>
          </p:nvPr>
        </p:nvSpPr>
        <p:spPr/>
        <p:txBody>
          <a:bodyPr/>
          <a:lstStyle>
            <a:lvl1pPr>
              <a:defRPr/>
            </a:lvl1pPr>
          </a:lstStyle>
          <a:p>
            <a:pPr>
              <a:defRPr/>
            </a:pPr>
            <a:fld id="{66E1543B-E6D4-4420-A69A-678F14AB25F2}" type="slidenum">
              <a:rPr lang="en-US" altLang="zh-CN"/>
              <a:pPr>
                <a:defRPr/>
              </a:pPr>
              <a:t>‹#›</a:t>
            </a:fld>
            <a:endParaRPr lang="en-US" altLang="zh-CN"/>
          </a:p>
        </p:txBody>
      </p:sp>
    </p:spTree>
    <p:extLst>
      <p:ext uri="{BB962C8B-B14F-4D97-AF65-F5344CB8AC3E}">
        <p14:creationId xmlns:p14="http://schemas.microsoft.com/office/powerpoint/2010/main" val="866787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1A6E54-37F6-482B-AAB4-F1C37D5B425C}" type="datetime1">
              <a:rPr lang="en-US" altLang="zh-CN"/>
              <a:pPr>
                <a:defRPr/>
              </a:pPr>
              <a:t>11-Nov-20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6B5DFAAE-6313-4347-9F3B-EDDB7B297E10}" type="slidenum">
              <a:rPr lang="en-US" altLang="zh-CN"/>
              <a:pPr>
                <a:defRPr/>
              </a:pPr>
              <a:t>‹#›</a:t>
            </a:fld>
            <a:endParaRPr lang="en-US" altLang="zh-CN"/>
          </a:p>
        </p:txBody>
      </p:sp>
    </p:spTree>
    <p:extLst>
      <p:ext uri="{BB962C8B-B14F-4D97-AF65-F5344CB8AC3E}">
        <p14:creationId xmlns:p14="http://schemas.microsoft.com/office/powerpoint/2010/main" val="305361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DB86E9C-760C-48F7-A642-B4481A2DB990}" type="datetime1">
              <a:rPr lang="en-US" altLang="zh-CN"/>
              <a:pPr>
                <a:defRPr/>
              </a:pPr>
              <a:t>11-Nov-20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50C4FB88-7B7D-4DBD-B264-A12BF7B529F4}" type="slidenum">
              <a:rPr lang="en-US" altLang="zh-CN"/>
              <a:pPr>
                <a:defRPr/>
              </a:pPr>
              <a:t>‹#›</a:t>
            </a:fld>
            <a:endParaRPr lang="en-US" altLang="zh-CN"/>
          </a:p>
        </p:txBody>
      </p:sp>
    </p:spTree>
    <p:extLst>
      <p:ext uri="{BB962C8B-B14F-4D97-AF65-F5344CB8AC3E}">
        <p14:creationId xmlns:p14="http://schemas.microsoft.com/office/powerpoint/2010/main" val="40151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219200"/>
            <a:ext cx="8229600" cy="490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C59409CB-252A-4827-ACE8-6A0B23E018A7}" type="datetime1">
              <a:rPr lang="en-US" altLang="zh-CN"/>
              <a:pPr>
                <a:defRPr/>
              </a:pPr>
              <a:t>11-Nov-20</a:t>
            </a:fld>
            <a:endParaRPr lang="en-US" altLang="zh-CN"/>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zh-CN" altLang="zh-C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E1758D0-0D5E-407D-BE7F-8007B73ECF62}"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Calibri" pitchFamily="34" charset="0"/>
        </a:defRPr>
      </a:lvl2pPr>
      <a:lvl3pPr algn="ctr" rtl="0" eaLnBrk="0" fontAlgn="base" hangingPunct="0">
        <a:spcBef>
          <a:spcPct val="0"/>
        </a:spcBef>
        <a:spcAft>
          <a:spcPct val="0"/>
        </a:spcAft>
        <a:defRPr sz="3600">
          <a:solidFill>
            <a:schemeClr val="tx1"/>
          </a:solidFill>
          <a:latin typeface="Calibri" pitchFamily="34" charset="0"/>
        </a:defRPr>
      </a:lvl3pPr>
      <a:lvl4pPr algn="ctr" rtl="0" eaLnBrk="0" fontAlgn="base" hangingPunct="0">
        <a:spcBef>
          <a:spcPct val="0"/>
        </a:spcBef>
        <a:spcAft>
          <a:spcPct val="0"/>
        </a:spcAft>
        <a:defRPr sz="3600">
          <a:solidFill>
            <a:schemeClr val="tx1"/>
          </a:solidFill>
          <a:latin typeface="Calibri" pitchFamily="34" charset="0"/>
        </a:defRPr>
      </a:lvl4pPr>
      <a:lvl5pPr algn="ctr" rtl="0" eaLnBrk="0" fontAlgn="base" hangingPunct="0">
        <a:spcBef>
          <a:spcPct val="0"/>
        </a:spcBef>
        <a:spcAft>
          <a:spcPct val="0"/>
        </a:spcAft>
        <a:defRPr sz="3600">
          <a:solidFill>
            <a:schemeClr val="tx1"/>
          </a:solidFill>
          <a:latin typeface="Calibri" pitchFamily="34" charset="0"/>
        </a:defRPr>
      </a:lvl5pPr>
      <a:lvl6pPr marL="457200" algn="ctr" rtl="0" fontAlgn="base">
        <a:spcBef>
          <a:spcPct val="0"/>
        </a:spcBef>
        <a:spcAft>
          <a:spcPct val="0"/>
        </a:spcAft>
        <a:defRPr sz="3600">
          <a:solidFill>
            <a:schemeClr val="tx1"/>
          </a:solidFill>
          <a:latin typeface="Calibri" pitchFamily="34" charset="0"/>
        </a:defRPr>
      </a:lvl6pPr>
      <a:lvl7pPr marL="914400" algn="ctr" rtl="0" fontAlgn="base">
        <a:spcBef>
          <a:spcPct val="0"/>
        </a:spcBef>
        <a:spcAft>
          <a:spcPct val="0"/>
        </a:spcAft>
        <a:defRPr sz="3600">
          <a:solidFill>
            <a:schemeClr val="tx1"/>
          </a:solidFill>
          <a:latin typeface="Calibri" pitchFamily="34" charset="0"/>
        </a:defRPr>
      </a:lvl7pPr>
      <a:lvl8pPr marL="1371600" algn="ctr" rtl="0" fontAlgn="base">
        <a:spcBef>
          <a:spcPct val="0"/>
        </a:spcBef>
        <a:spcAft>
          <a:spcPct val="0"/>
        </a:spcAft>
        <a:defRPr sz="3600">
          <a:solidFill>
            <a:schemeClr val="tx1"/>
          </a:solidFill>
          <a:latin typeface="Calibri" pitchFamily="34" charset="0"/>
        </a:defRPr>
      </a:lvl8pPr>
      <a:lvl9pPr marL="1828800" algn="ctr"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2130425"/>
            <a:ext cx="7772400" cy="1963738"/>
          </a:xfrm>
        </p:spPr>
        <p:txBody>
          <a:bodyPr/>
          <a:lstStyle/>
          <a:p>
            <a:pPr eaLnBrk="1" hangingPunct="1"/>
            <a:r>
              <a:rPr lang="en-US" dirty="0"/>
              <a:t>Way forward on multiple link tests for NR V2X demodulation performance</a:t>
            </a:r>
            <a:endParaRPr lang="en-GB" altLang="en-US" sz="4000" dirty="0"/>
          </a:p>
        </p:txBody>
      </p:sp>
      <p:sp>
        <p:nvSpPr>
          <p:cNvPr id="3075" name="Subtitle 2"/>
          <p:cNvSpPr>
            <a:spLocks noGrp="1"/>
          </p:cNvSpPr>
          <p:nvPr>
            <p:ph type="subTitle" idx="1"/>
          </p:nvPr>
        </p:nvSpPr>
        <p:spPr>
          <a:xfrm>
            <a:off x="533400" y="4654550"/>
            <a:ext cx="7924800" cy="1752600"/>
          </a:xfrm>
        </p:spPr>
        <p:txBody>
          <a:bodyPr/>
          <a:lstStyle/>
          <a:p>
            <a:pPr eaLnBrk="1" hangingPunct="1"/>
            <a:r>
              <a:rPr lang="en-US" altLang="en-US" sz="2800" dirty="0">
                <a:solidFill>
                  <a:srgbClr val="898989"/>
                </a:solidFill>
              </a:rPr>
              <a:t>Intel Corporation, …</a:t>
            </a:r>
          </a:p>
        </p:txBody>
      </p:sp>
      <p:sp>
        <p:nvSpPr>
          <p:cNvPr id="3076" name="TextBox 3"/>
          <p:cNvSpPr txBox="1">
            <a:spLocks noChangeArrowheads="1"/>
          </p:cNvSpPr>
          <p:nvPr/>
        </p:nvSpPr>
        <p:spPr bwMode="auto">
          <a:xfrm>
            <a:off x="296863" y="323850"/>
            <a:ext cx="3575851" cy="1034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buNone/>
            </a:pPr>
            <a:r>
              <a:rPr lang="en-US" altLang="zh-CN" sz="1800" b="1" dirty="0"/>
              <a:t>3GPP TSG-RAN WG4 Meeting #97-e</a:t>
            </a:r>
          </a:p>
          <a:p>
            <a:pPr>
              <a:buNone/>
            </a:pPr>
            <a:r>
              <a:rPr lang="en-GB" sz="1800" b="1" dirty="0">
                <a:solidFill>
                  <a:schemeClr val="dk1"/>
                </a:solidFill>
              </a:rPr>
              <a:t>E-meeting, 2 – 13 November 2020</a:t>
            </a:r>
          </a:p>
          <a:p>
            <a:pPr>
              <a:buNone/>
            </a:pPr>
            <a:r>
              <a:rPr lang="en-US" altLang="zh-CN" sz="1800" b="1" dirty="0"/>
              <a:t>Agenda Item: </a:t>
            </a:r>
            <a:r>
              <a:rPr lang="en-GB" altLang="zh-CN" sz="1800" b="1" dirty="0"/>
              <a:t>7</a:t>
            </a:r>
            <a:r>
              <a:rPr lang="en-GB" sz="1800" b="1" dirty="0"/>
              <a:t>.3.7.3</a:t>
            </a:r>
            <a:endParaRPr lang="en-US" altLang="zh-CN" sz="1800" b="1" dirty="0">
              <a:solidFill>
                <a:srgbClr val="FF0000"/>
              </a:solidFill>
            </a:endParaRPr>
          </a:p>
        </p:txBody>
      </p:sp>
      <p:sp>
        <p:nvSpPr>
          <p:cNvPr id="3077" name="TextBox 4"/>
          <p:cNvSpPr txBox="1">
            <a:spLocks noChangeArrowheads="1"/>
          </p:cNvSpPr>
          <p:nvPr/>
        </p:nvSpPr>
        <p:spPr bwMode="auto">
          <a:xfrm>
            <a:off x="7479904" y="323850"/>
            <a:ext cx="1321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lgn="r" eaLnBrk="1" hangingPunct="1">
              <a:spcBef>
                <a:spcPct val="0"/>
              </a:spcBef>
              <a:buFontTx/>
              <a:buNone/>
            </a:pPr>
            <a:r>
              <a:rPr lang="en-US" altLang="zh-CN" sz="1800" b="1" dirty="0"/>
              <a:t>R4-2017471</a:t>
            </a:r>
            <a:endParaRPr lang="zh-CN" altLang="en-US" sz="1800" b="1" dirty="0"/>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D3479-2E96-47A9-A86D-E1385C3B8BF2}"/>
              </a:ext>
            </a:extLst>
          </p:cNvPr>
          <p:cNvSpPr>
            <a:spLocks noGrp="1"/>
          </p:cNvSpPr>
          <p:nvPr>
            <p:ph type="title"/>
          </p:nvPr>
        </p:nvSpPr>
        <p:spPr/>
        <p:txBody>
          <a:bodyPr/>
          <a:lstStyle/>
          <a:p>
            <a:r>
              <a:rPr lang="en-US" dirty="0"/>
              <a:t>Power imbalance requirements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237651E-20B8-48B4-A48E-965799DE5BC0}"/>
                  </a:ext>
                </a:extLst>
              </p:cNvPr>
              <p:cNvSpPr>
                <a:spLocks noGrp="1"/>
              </p:cNvSpPr>
              <p:nvPr>
                <p:ph idx="1"/>
              </p:nvPr>
            </p:nvSpPr>
            <p:spPr/>
            <p:txBody>
              <a:bodyPr/>
              <a:lstStyle/>
              <a:p>
                <a:pPr marL="342900" lvl="3" indent="-342900">
                  <a:buFont typeface="Arial" panose="020B0604020202020204" pitchFamily="34" charset="0"/>
                  <a:buChar char="•"/>
                </a:pPr>
                <a:r>
                  <a:rPr lang="en-US" dirty="0"/>
                  <a:t>Methodology for NR V2X power imbalance test</a:t>
                </a:r>
              </a:p>
              <a:p>
                <a:pPr lvl="1"/>
                <a:r>
                  <a:rPr lang="en-US" sz="1400" dirty="0"/>
                  <a:t>Reuse the methodology from LTE V2X power imbalance test</a:t>
                </a:r>
              </a:p>
              <a:p>
                <a:pPr marL="342900" lvl="3" indent="-342900">
                  <a:buFont typeface="Arial" panose="020B0604020202020204" pitchFamily="34" charset="0"/>
                  <a:buChar char="•"/>
                </a:pPr>
                <a:r>
                  <a:rPr lang="en-GB" dirty="0"/>
                  <a:t>ICS level</a:t>
                </a:r>
                <a:endParaRPr lang="en-US" dirty="0"/>
              </a:p>
              <a:p>
                <a:pPr lvl="1"/>
                <a:r>
                  <a:rPr lang="en-GB" sz="1400" dirty="0"/>
                  <a:t>Option 1: -27dBc ICS </a:t>
                </a:r>
                <a:endParaRPr lang="en-US" sz="1400" dirty="0"/>
              </a:p>
              <a:p>
                <a:pPr lvl="1"/>
                <a:r>
                  <a:rPr lang="en-GB" sz="1400" dirty="0"/>
                  <a:t>Option 2: ICS is higher than -27dBc</a:t>
                </a:r>
                <a:endParaRPr lang="en-US" sz="1400" dirty="0"/>
              </a:p>
              <a:p>
                <a:pPr lvl="1"/>
                <a:r>
                  <a:rPr lang="en-US" sz="1400" dirty="0"/>
                  <a:t>Companies are encouraged to bring analysis on acceptable ICS level for NR V2X</a:t>
                </a:r>
              </a:p>
              <a:p>
                <a:pPr marL="342900" lvl="3" indent="-342900">
                  <a:buFont typeface="Arial" panose="020B0604020202020204" pitchFamily="34" charset="0"/>
                  <a:buChar char="•"/>
                </a:pPr>
                <a:r>
                  <a:rPr lang="en-GB" dirty="0"/>
                  <a:t>Distance between the two links</a:t>
                </a:r>
                <a:endParaRPr lang="en-US" dirty="0"/>
              </a:p>
              <a:p>
                <a:pPr lvl="1"/>
                <a:r>
                  <a:rPr lang="en-GB" sz="1400" dirty="0"/>
                  <a:t>Option 1: 10 PRBs</a:t>
                </a:r>
                <a:endParaRPr lang="en-US" sz="1400" dirty="0"/>
              </a:p>
              <a:p>
                <a:pPr lvl="1"/>
                <a:r>
                  <a:rPr lang="en-GB" sz="1400" dirty="0"/>
                  <a:t>Option 2: 30 PRBs</a:t>
                </a:r>
              </a:p>
              <a:p>
                <a:pPr lvl="1"/>
                <a:r>
                  <a:rPr lang="en-GB" sz="1400" dirty="0">
                    <a:solidFill>
                      <a:srgbClr val="FF0000"/>
                    </a:solidFill>
                  </a:rPr>
                  <a:t>Recommended WF: Use 10 PRBs as baseline. It is not precluded to check the impact of IBE in next RAN4 meeting.</a:t>
                </a:r>
                <a:endParaRPr lang="en-US" sz="1800" dirty="0">
                  <a:solidFill>
                    <a:srgbClr val="FF0000"/>
                  </a:solidFill>
                </a:endParaRPr>
              </a:p>
              <a:p>
                <a:pPr marL="342900" lvl="3" indent="-342900">
                  <a:buFont typeface="Arial" panose="020B0604020202020204" pitchFamily="34" charset="0"/>
                  <a:buChar char="•"/>
                </a:pPr>
                <a:r>
                  <a:rPr lang="en-US" dirty="0"/>
                  <a:t>PSSCH MCS 4</a:t>
                </a:r>
              </a:p>
              <a:p>
                <a:pPr marL="342900" lvl="3" indent="-342900">
                  <a:buFont typeface="Arial" panose="020B0604020202020204" pitchFamily="34" charset="0"/>
                  <a:buChar char="•"/>
                </a:pPr>
                <a:r>
                  <a:rPr lang="en-GB" dirty="0"/>
                  <a:t>SCI format 2-A configuration</a:t>
                </a:r>
              </a:p>
              <a:p>
                <a:pPr lvl="1"/>
                <a:r>
                  <a:rPr lang="en-GB" sz="1400" dirty="0"/>
                  <a:t>Payload = 35 Bits</a:t>
                </a:r>
                <a:r>
                  <a:rPr lang="en-US" sz="1400" dirty="0"/>
                  <a:t>, </a:t>
                </a:r>
                <a14:m>
                  <m:oMath xmlns:m="http://schemas.openxmlformats.org/officeDocument/2006/math">
                    <m:r>
                      <m:rPr>
                        <m:sty m:val="p"/>
                      </m:rPr>
                      <a:rPr lang="en-GB" sz="1400">
                        <a:latin typeface="Cambria Math" panose="02040503050406030204" pitchFamily="18" charset="0"/>
                      </a:rPr>
                      <m:t>α</m:t>
                    </m:r>
                  </m:oMath>
                </a14:m>
                <a:r>
                  <a:rPr lang="en-GB" sz="1400" dirty="0"/>
                  <a:t> = 1, </a:t>
                </a:r>
                <a14:m>
                  <m:oMath xmlns:m="http://schemas.openxmlformats.org/officeDocument/2006/math">
                    <m:sSub>
                      <m:sSubPr>
                        <m:ctrlPr>
                          <a:rPr lang="en-US" sz="1400" i="1">
                            <a:latin typeface="Cambria Math" panose="02040503050406030204" pitchFamily="18" charset="0"/>
                          </a:rPr>
                        </m:ctrlPr>
                      </m:sSubPr>
                      <m:e>
                        <m:r>
                          <a:rPr lang="en-GB" sz="1400">
                            <a:latin typeface="Cambria Math" panose="02040503050406030204" pitchFamily="18" charset="0"/>
                          </a:rPr>
                          <m:t>𝛽</m:t>
                        </m:r>
                      </m:e>
                      <m:sub>
                        <m:r>
                          <a:rPr lang="en-GB" sz="1400">
                            <a:latin typeface="Cambria Math" panose="02040503050406030204" pitchFamily="18" charset="0"/>
                          </a:rPr>
                          <m:t>𝑜𝑓𝑓𝑠𝑒𝑡</m:t>
                        </m:r>
                      </m:sub>
                    </m:sSub>
                  </m:oMath>
                </a14:m>
                <a:r>
                  <a:rPr lang="en-GB" sz="1400" dirty="0"/>
                  <a:t> = 3.5. </a:t>
                </a:r>
              </a:p>
              <a:p>
                <a:pPr lvl="2"/>
                <a:r>
                  <a:rPr lang="en-GB" sz="1200" dirty="0"/>
                  <a:t>If no technical issues will be observed in the next RAN4 meeting, this configuration will be used for power imbalance requirements.</a:t>
                </a:r>
              </a:p>
              <a:p>
                <a:pPr marL="342900" lvl="3" indent="-342900">
                  <a:buFont typeface="Arial" panose="020B0604020202020204" pitchFamily="34" charset="0"/>
                  <a:buChar char="•"/>
                </a:pPr>
                <a:r>
                  <a:rPr lang="en-GB" dirty="0"/>
                  <a:t>Test metric</a:t>
                </a:r>
                <a:r>
                  <a:rPr lang="en-US" dirty="0"/>
                  <a:t>: </a:t>
                </a:r>
                <a:r>
                  <a:rPr lang="en-GB" dirty="0"/>
                  <a:t>PSSCH BLER 10% </a:t>
                </a:r>
                <a:r>
                  <a:rPr lang="en-US" dirty="0"/>
                  <a:t>of</a:t>
                </a:r>
                <a:r>
                  <a:rPr lang="en-GB" dirty="0"/>
                  <a:t> </a:t>
                </a:r>
                <a:r>
                  <a:rPr lang="en-GB" dirty="0" err="1"/>
                  <a:t>Sidelink</a:t>
                </a:r>
                <a:r>
                  <a:rPr lang="en-GB" dirty="0"/>
                  <a:t> UE 2</a:t>
                </a:r>
                <a:endParaRPr lang="en-US" dirty="0"/>
              </a:p>
              <a:p>
                <a:endParaRPr lang="en-US" sz="2000" dirty="0"/>
              </a:p>
              <a:p>
                <a:endParaRPr lang="en-US" dirty="0"/>
              </a:p>
            </p:txBody>
          </p:sp>
        </mc:Choice>
        <mc:Fallback>
          <p:sp>
            <p:nvSpPr>
              <p:cNvPr id="3" name="Content Placeholder 2">
                <a:extLst>
                  <a:ext uri="{FF2B5EF4-FFF2-40B4-BE49-F238E27FC236}">
                    <a16:creationId xmlns:a16="http://schemas.microsoft.com/office/drawing/2014/main" id="{9237651E-20B8-48B4-A48E-965799DE5BC0}"/>
                  </a:ext>
                </a:extLst>
              </p:cNvPr>
              <p:cNvSpPr>
                <a:spLocks noGrp="1" noRot="1" noChangeAspect="1" noMove="1" noResize="1" noEditPoints="1" noAdjustHandles="1" noChangeArrowheads="1" noChangeShapeType="1" noTextEdit="1"/>
              </p:cNvSpPr>
              <p:nvPr>
                <p:ph idx="1"/>
              </p:nvPr>
            </p:nvSpPr>
            <p:spPr>
              <a:blipFill>
                <a:blip r:embed="rId3"/>
                <a:stretch>
                  <a:fillRect l="-296" t="-37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D3A7291-7590-40DC-9A95-2B878A971086}"/>
              </a:ext>
            </a:extLst>
          </p:cNvPr>
          <p:cNvSpPr>
            <a:spLocks noGrp="1"/>
          </p:cNvSpPr>
          <p:nvPr>
            <p:ph type="sldNum" sz="quarter" idx="12"/>
          </p:nvPr>
        </p:nvSpPr>
        <p:spPr/>
        <p:txBody>
          <a:bodyPr/>
          <a:lstStyle/>
          <a:p>
            <a:pPr>
              <a:defRPr/>
            </a:pPr>
            <a:fld id="{A242F0DE-7C71-41E7-B4AE-5A68D73E055F}" type="slidenum">
              <a:rPr lang="en-US" altLang="zh-CN" smtClean="0"/>
              <a:pPr>
                <a:defRPr/>
              </a:pPr>
              <a:t>2</a:t>
            </a:fld>
            <a:endParaRPr lang="en-US" altLang="zh-CN" dirty="0"/>
          </a:p>
        </p:txBody>
      </p:sp>
    </p:spTree>
    <p:extLst>
      <p:ext uri="{BB962C8B-B14F-4D97-AF65-F5344CB8AC3E}">
        <p14:creationId xmlns:p14="http://schemas.microsoft.com/office/powerpoint/2010/main" val="339460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1AD2-F3C8-4FFC-A497-90C2DC129097}"/>
              </a:ext>
            </a:extLst>
          </p:cNvPr>
          <p:cNvSpPr>
            <a:spLocks noGrp="1"/>
          </p:cNvSpPr>
          <p:nvPr>
            <p:ph type="title"/>
          </p:nvPr>
        </p:nvSpPr>
        <p:spPr/>
        <p:txBody>
          <a:bodyPr/>
          <a:lstStyle/>
          <a:p>
            <a:r>
              <a:rPr lang="en-US" dirty="0"/>
              <a:t>HARQ buffer soft combining test</a:t>
            </a:r>
          </a:p>
        </p:txBody>
      </p:sp>
      <p:sp>
        <p:nvSpPr>
          <p:cNvPr id="3" name="Content Placeholder 2">
            <a:extLst>
              <a:ext uri="{FF2B5EF4-FFF2-40B4-BE49-F238E27FC236}">
                <a16:creationId xmlns:a16="http://schemas.microsoft.com/office/drawing/2014/main" id="{162F9726-4A05-459E-94CA-04F1908721BA}"/>
              </a:ext>
            </a:extLst>
          </p:cNvPr>
          <p:cNvSpPr>
            <a:spLocks noGrp="1"/>
          </p:cNvSpPr>
          <p:nvPr>
            <p:ph idx="1"/>
          </p:nvPr>
        </p:nvSpPr>
        <p:spPr/>
        <p:txBody>
          <a:bodyPr/>
          <a:lstStyle/>
          <a:p>
            <a:pPr marL="342900" lvl="3" indent="-342900">
              <a:buFont typeface="Arial" panose="020B0604020202020204" pitchFamily="34" charset="0"/>
              <a:buChar char="•"/>
            </a:pPr>
            <a:r>
              <a:rPr lang="en-US" dirty="0"/>
              <a:t>Test purpose</a:t>
            </a:r>
          </a:p>
          <a:p>
            <a:pPr lvl="1"/>
            <a:r>
              <a:rPr lang="en-GB" sz="1400" dirty="0"/>
              <a:t>Option 1: Verify HARQ buffer capability</a:t>
            </a:r>
            <a:endParaRPr lang="en-US" sz="1400" dirty="0"/>
          </a:p>
          <a:p>
            <a:pPr lvl="1"/>
            <a:r>
              <a:rPr lang="en-GB" sz="1400" dirty="0"/>
              <a:t>Option 2: Introduce soft buffer test to verify following features:</a:t>
            </a:r>
            <a:endParaRPr lang="en-US" sz="1400" dirty="0"/>
          </a:p>
          <a:p>
            <a:pPr lvl="2"/>
            <a:r>
              <a:rPr lang="en-GB" sz="1200" dirty="0"/>
              <a:t>Soft buffer size: Total number of bits and </a:t>
            </a:r>
            <a:r>
              <a:rPr lang="en-GB" sz="1200" dirty="0" err="1"/>
              <a:t>tbSize</a:t>
            </a:r>
            <a:r>
              <a:rPr lang="en-GB" sz="1200" dirty="0"/>
              <a:t> must be as large as possible </a:t>
            </a:r>
          </a:p>
          <a:p>
            <a:pPr lvl="2"/>
            <a:r>
              <a:rPr lang="en-GB" sz="1200" dirty="0"/>
              <a:t>Soft combining: We should set the simulation assumptions that we can find one SNR point satisfying the condition that first transmission BLER is 100% when retransmission BLER is x% (In LTE V2V x=5).</a:t>
            </a:r>
            <a:endParaRPr lang="en-US" sz="1200" dirty="0"/>
          </a:p>
          <a:p>
            <a:pPr lvl="2"/>
            <a:r>
              <a:rPr lang="en-GB" sz="1200" dirty="0"/>
              <a:t>Soft management: The interval between transmission and retransmission must be as much as possible.</a:t>
            </a:r>
          </a:p>
          <a:p>
            <a:pPr lvl="1"/>
            <a:r>
              <a:rPr lang="en-GB" sz="1400" dirty="0">
                <a:solidFill>
                  <a:srgbClr val="FF0000"/>
                </a:solidFill>
              </a:rPr>
              <a:t>Recommended WF: The main test purpose is to verify HARQ buffer combining. Configuring of high MCS and long interval between transmission and retransmission is not precluded.</a:t>
            </a:r>
            <a:endParaRPr lang="en-US" sz="1400" dirty="0">
              <a:solidFill>
                <a:srgbClr val="FF0000"/>
              </a:solidFill>
            </a:endParaRPr>
          </a:p>
          <a:p>
            <a:pPr marL="342900" lvl="3" indent="-342900">
              <a:buFont typeface="Arial" panose="020B0604020202020204" pitchFamily="34" charset="0"/>
              <a:buChar char="•"/>
            </a:pPr>
            <a:r>
              <a:rPr lang="en-GB" dirty="0"/>
              <a:t>Test design</a:t>
            </a:r>
            <a:endParaRPr lang="en-US" dirty="0"/>
          </a:p>
          <a:p>
            <a:pPr lvl="1"/>
            <a:r>
              <a:rPr lang="en-GB" sz="1400" dirty="0"/>
              <a:t>CBW: 20 MHz</a:t>
            </a:r>
          </a:p>
          <a:p>
            <a:pPr lvl="1"/>
            <a:r>
              <a:rPr lang="en-GB" sz="1400" dirty="0"/>
              <a:t>Sub-channel size: 10 or 15 </a:t>
            </a:r>
          </a:p>
          <a:p>
            <a:pPr lvl="1"/>
            <a:r>
              <a:rPr lang="en-GB" sz="1400" dirty="0"/>
              <a:t>For verification of n16 and n24, 16 or 24 UEs transmit signal one by one circularly for every slot and in the first subchannel.</a:t>
            </a:r>
            <a:endParaRPr lang="en-US" sz="1400" dirty="0"/>
          </a:p>
          <a:p>
            <a:pPr lvl="1"/>
            <a:r>
              <a:rPr lang="en-GB" sz="1400" dirty="0"/>
              <a:t>For verification of n32, the first 31 UEs transmit signal one by one circularly for every slot and in the first subchannel. The 32nd UE transmit signal in the same slot as the first UE but in the second subchannel.</a:t>
            </a:r>
            <a:endParaRPr lang="en-US" sz="1400" dirty="0"/>
          </a:p>
          <a:p>
            <a:pPr lvl="1"/>
            <a:r>
              <a:rPr lang="en-GB" sz="1400" dirty="0"/>
              <a:t>For verification of n64, first 31 UEs transmit signal one by one circularly for every slot and in the first subchannel, the next 31 UEs transmit signal one by one circularly for every slot and in the second subchannel, the last 2 UEs transmit signal in the same slot as the first two UEs but in the third subchannel.</a:t>
            </a:r>
          </a:p>
          <a:p>
            <a:pPr marL="342900" lvl="3" indent="-34290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C54BC008-E902-4605-A824-A9072B93EAA6}"/>
              </a:ext>
            </a:extLst>
          </p:cNvPr>
          <p:cNvSpPr>
            <a:spLocks noGrp="1"/>
          </p:cNvSpPr>
          <p:nvPr>
            <p:ph type="sldNum" sz="quarter" idx="12"/>
          </p:nvPr>
        </p:nvSpPr>
        <p:spPr/>
        <p:txBody>
          <a:bodyPr/>
          <a:lstStyle/>
          <a:p>
            <a:pPr>
              <a:defRPr/>
            </a:pPr>
            <a:fld id="{A242F0DE-7C71-41E7-B4AE-5A68D73E055F}" type="slidenum">
              <a:rPr lang="en-US" altLang="zh-CN" smtClean="0"/>
              <a:pPr>
                <a:defRPr/>
              </a:pPr>
              <a:t>3</a:t>
            </a:fld>
            <a:endParaRPr lang="en-US" altLang="zh-CN"/>
          </a:p>
        </p:txBody>
      </p:sp>
    </p:spTree>
    <p:extLst>
      <p:ext uri="{BB962C8B-B14F-4D97-AF65-F5344CB8AC3E}">
        <p14:creationId xmlns:p14="http://schemas.microsoft.com/office/powerpoint/2010/main" val="122038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A50C-CEC8-4B81-9137-F61E3308E242}"/>
              </a:ext>
            </a:extLst>
          </p:cNvPr>
          <p:cNvSpPr>
            <a:spLocks noGrp="1"/>
          </p:cNvSpPr>
          <p:nvPr>
            <p:ph type="title"/>
          </p:nvPr>
        </p:nvSpPr>
        <p:spPr/>
        <p:txBody>
          <a:bodyPr/>
          <a:lstStyle/>
          <a:p>
            <a:r>
              <a:rPr lang="en-US" dirty="0"/>
              <a:t>HARQ buffer soft combining test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97F7085-193E-469F-904F-55C14C549DE7}"/>
                  </a:ext>
                </a:extLst>
              </p:cNvPr>
              <p:cNvSpPr>
                <a:spLocks noGrp="1"/>
              </p:cNvSpPr>
              <p:nvPr>
                <p:ph idx="1"/>
              </p:nvPr>
            </p:nvSpPr>
            <p:spPr/>
            <p:txBody>
              <a:bodyPr/>
              <a:lstStyle/>
              <a:p>
                <a:pPr marL="342900" lvl="3" indent="-342900">
                  <a:buFont typeface="Arial" panose="020B0604020202020204" pitchFamily="34" charset="0"/>
                  <a:buChar char="•"/>
                </a:pPr>
                <a:r>
                  <a:rPr lang="en-GB" dirty="0">
                    <a:solidFill>
                      <a:srgbClr val="FF0000"/>
                    </a:solidFill>
                  </a:rPr>
                  <a:t>MCS</a:t>
                </a:r>
                <a:endParaRPr lang="en-US" dirty="0">
                  <a:solidFill>
                    <a:srgbClr val="FF0000"/>
                  </a:solidFill>
                </a:endParaRPr>
              </a:p>
              <a:p>
                <a:pPr lvl="1"/>
                <a:r>
                  <a:rPr lang="en-GB" sz="1400" dirty="0">
                    <a:solidFill>
                      <a:srgbClr val="FF0000"/>
                    </a:solidFill>
                  </a:rPr>
                  <a:t>Option 1: MCS 13</a:t>
                </a:r>
                <a:endParaRPr lang="en-US" sz="1400" dirty="0">
                  <a:solidFill>
                    <a:srgbClr val="FF0000"/>
                  </a:solidFill>
                </a:endParaRPr>
              </a:p>
              <a:p>
                <a:pPr lvl="1"/>
                <a:r>
                  <a:rPr lang="en-GB" sz="1400" dirty="0">
                    <a:solidFill>
                      <a:srgbClr val="FF0000"/>
                    </a:solidFill>
                  </a:rPr>
                  <a:t>Option 2: MCS 28 (64 QAM, 948/1024) for MCS index Table 1</a:t>
                </a:r>
              </a:p>
              <a:p>
                <a:pPr marL="342900" lvl="3" indent="-342900">
                  <a:buFont typeface="Arial" panose="020B0604020202020204" pitchFamily="34" charset="0"/>
                  <a:buChar char="•"/>
                </a:pPr>
                <a:r>
                  <a:rPr lang="en-GB" dirty="0"/>
                  <a:t>Propagation conditions</a:t>
                </a:r>
                <a:endParaRPr lang="en-US" dirty="0"/>
              </a:p>
              <a:p>
                <a:pPr lvl="1"/>
                <a:r>
                  <a:rPr lang="en-GB" sz="1400" dirty="0"/>
                  <a:t>AWGN channel model</a:t>
                </a:r>
                <a:endParaRPr lang="en-US" sz="1400" dirty="0"/>
              </a:p>
              <a:p>
                <a:pPr marL="342900" lvl="3" indent="-342900">
                  <a:buFont typeface="Arial" panose="020B0604020202020204" pitchFamily="34" charset="0"/>
                  <a:buChar char="•"/>
                </a:pPr>
                <a:r>
                  <a:rPr lang="en-GB" dirty="0"/>
                  <a:t>PSCCH resource allocation: 2 symbols and 10 RBs</a:t>
                </a:r>
                <a:endParaRPr lang="en-US" dirty="0"/>
              </a:p>
              <a:p>
                <a:pPr marL="342900" lvl="3" indent="-342900">
                  <a:buFont typeface="Arial" panose="020B0604020202020204" pitchFamily="34" charset="0"/>
                  <a:buChar char="•"/>
                </a:pPr>
                <a:r>
                  <a:rPr lang="en-GB" dirty="0"/>
                  <a:t>2 DMRS symbols for PSSCH</a:t>
                </a:r>
              </a:p>
              <a:p>
                <a:r>
                  <a:rPr lang="en-US" sz="1600" dirty="0">
                    <a:solidFill>
                      <a:srgbClr val="FF0000"/>
                    </a:solidFill>
                  </a:rPr>
                  <a:t>PSFCH configuration</a:t>
                </a:r>
              </a:p>
              <a:p>
                <a:pPr lvl="1"/>
                <a:r>
                  <a:rPr lang="en-US" sz="1400" dirty="0">
                    <a:solidFill>
                      <a:srgbClr val="FF0000"/>
                    </a:solidFill>
                  </a:rPr>
                  <a:t>Option 1: No PSFCH</a:t>
                </a:r>
              </a:p>
              <a:p>
                <a:pPr lvl="1"/>
                <a:r>
                  <a:rPr lang="en-US" sz="1400" dirty="0">
                    <a:solidFill>
                      <a:srgbClr val="FF0000"/>
                    </a:solidFill>
                  </a:rPr>
                  <a:t>Option 2: PSFCH with periodicity 4</a:t>
                </a:r>
              </a:p>
              <a:p>
                <a:pPr lvl="1"/>
                <a:r>
                  <a:rPr lang="en-US" sz="1400" dirty="0">
                    <a:solidFill>
                      <a:srgbClr val="FF0000"/>
                    </a:solidFill>
                  </a:rPr>
                  <a:t>Option 3: PSFCH with periodicity 1</a:t>
                </a:r>
              </a:p>
              <a:p>
                <a:r>
                  <a:rPr lang="en-US" sz="1600" dirty="0"/>
                  <a:t>SCI stage 2 configuration</a:t>
                </a:r>
              </a:p>
              <a:p>
                <a:pPr lvl="1"/>
                <a:r>
                  <a:rPr lang="en-GB" sz="1400" dirty="0"/>
                  <a:t>Payload = 35 Bits</a:t>
                </a:r>
                <a:r>
                  <a:rPr lang="en-US" sz="1400" dirty="0"/>
                  <a:t>, </a:t>
                </a:r>
                <a14:m>
                  <m:oMath xmlns:m="http://schemas.openxmlformats.org/officeDocument/2006/math">
                    <m:sSub>
                      <m:sSubPr>
                        <m:ctrlPr>
                          <a:rPr lang="en-US" sz="1400" i="1">
                            <a:latin typeface="Cambria Math" panose="02040503050406030204" pitchFamily="18" charset="0"/>
                          </a:rPr>
                        </m:ctrlPr>
                      </m:sSubPr>
                      <m:e>
                        <m:r>
                          <a:rPr lang="en-GB" sz="1400">
                            <a:latin typeface="Cambria Math" panose="02040503050406030204" pitchFamily="18" charset="0"/>
                          </a:rPr>
                          <m:t>𝛽</m:t>
                        </m:r>
                      </m:e>
                      <m:sub>
                        <m:r>
                          <a:rPr lang="en-GB" sz="1400">
                            <a:latin typeface="Cambria Math" panose="02040503050406030204" pitchFamily="18" charset="0"/>
                          </a:rPr>
                          <m:t>𝑜𝑓𝑓𝑠𝑒𝑡</m:t>
                        </m:r>
                      </m:sub>
                    </m:sSub>
                  </m:oMath>
                </a14:m>
                <a:r>
                  <a:rPr lang="en-GB" sz="1400" dirty="0"/>
                  <a:t> = 2.5</a:t>
                </a:r>
              </a:p>
              <a:p>
                <a:pPr lvl="2"/>
                <a:r>
                  <a:rPr lang="en-GB" sz="1200" dirty="0"/>
                  <a:t>If no technical issues will be observed in the next RAN4 meeting, this configuration will be used for </a:t>
                </a:r>
                <a:r>
                  <a:rPr lang="en-US" sz="1200" dirty="0"/>
                  <a:t>HARQ buffer soft combining</a:t>
                </a:r>
                <a:r>
                  <a:rPr lang="en-GB" sz="1200" dirty="0"/>
                  <a:t> requirements.</a:t>
                </a:r>
                <a:endParaRPr lang="en-US" sz="1200" dirty="0"/>
              </a:p>
              <a:p>
                <a:pPr marL="342900" lvl="3" indent="-342900">
                  <a:buFont typeface="Arial" panose="020B0604020202020204" pitchFamily="34" charset="0"/>
                  <a:buChar char="•"/>
                </a:pPr>
                <a:r>
                  <a:rPr lang="en-GB" dirty="0"/>
                  <a:t>Test metric</a:t>
                </a:r>
                <a:endParaRPr lang="en-US" dirty="0"/>
              </a:p>
              <a:p>
                <a:pPr lvl="1"/>
                <a:r>
                  <a:rPr lang="en-GB" sz="1400" dirty="0"/>
                  <a:t>5% of PSSCH BLER</a:t>
                </a:r>
              </a:p>
              <a:p>
                <a:pPr marL="342900" lvl="3" indent="-342900">
                  <a:buFont typeface="Arial" panose="020B0604020202020204" pitchFamily="34" charset="0"/>
                  <a:buChar char="•"/>
                </a:pPr>
                <a:r>
                  <a:rPr lang="en-GB" dirty="0">
                    <a:solidFill>
                      <a:srgbClr val="FF0000"/>
                    </a:solidFill>
                  </a:rPr>
                  <a:t>Other issue</a:t>
                </a:r>
              </a:p>
              <a:p>
                <a:pPr lvl="1"/>
                <a:r>
                  <a:rPr lang="en-US" sz="1400" dirty="0">
                    <a:solidFill>
                      <a:srgbClr val="FF0000"/>
                    </a:solidFill>
                  </a:rPr>
                  <a:t>Further discuss how to take into account </a:t>
                </a:r>
                <a:r>
                  <a:rPr lang="en-GB" sz="1400" dirty="0" err="1">
                    <a:solidFill>
                      <a:srgbClr val="FF0000"/>
                    </a:solidFill>
                  </a:rPr>
                  <a:t>psfch-TxNumber</a:t>
                </a:r>
                <a:r>
                  <a:rPr lang="en-GB" sz="1400" dirty="0">
                    <a:solidFill>
                      <a:srgbClr val="FF0000"/>
                    </a:solidFill>
                  </a:rPr>
                  <a:t> capability if needed</a:t>
                </a:r>
                <a:endParaRPr lang="en-US" sz="1400" dirty="0"/>
              </a:p>
              <a:p>
                <a:endParaRPr lang="en-US" sz="1800" dirty="0"/>
              </a:p>
              <a:p>
                <a:endParaRPr lang="en-US" sz="1800" dirty="0"/>
              </a:p>
              <a:p>
                <a:endParaRPr lang="en-US" dirty="0"/>
              </a:p>
            </p:txBody>
          </p:sp>
        </mc:Choice>
        <mc:Fallback>
          <p:sp>
            <p:nvSpPr>
              <p:cNvPr id="3" name="Content Placeholder 2">
                <a:extLst>
                  <a:ext uri="{FF2B5EF4-FFF2-40B4-BE49-F238E27FC236}">
                    <a16:creationId xmlns:a16="http://schemas.microsoft.com/office/drawing/2014/main" id="{397F7085-193E-469F-904F-55C14C549DE7}"/>
                  </a:ext>
                </a:extLst>
              </p:cNvPr>
              <p:cNvSpPr>
                <a:spLocks noGrp="1" noRot="1" noChangeAspect="1" noMove="1" noResize="1" noEditPoints="1" noAdjustHandles="1" noChangeArrowheads="1" noChangeShapeType="1" noTextEdit="1"/>
              </p:cNvSpPr>
              <p:nvPr>
                <p:ph idx="1"/>
              </p:nvPr>
            </p:nvSpPr>
            <p:spPr>
              <a:blipFill>
                <a:blip r:embed="rId2"/>
                <a:stretch>
                  <a:fillRect l="-296" t="-373" r="-370" b="-546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8375ABF-A9C8-457C-BA86-53D17A833A46}"/>
              </a:ext>
            </a:extLst>
          </p:cNvPr>
          <p:cNvSpPr>
            <a:spLocks noGrp="1"/>
          </p:cNvSpPr>
          <p:nvPr>
            <p:ph type="sldNum" sz="quarter" idx="12"/>
          </p:nvPr>
        </p:nvSpPr>
        <p:spPr/>
        <p:txBody>
          <a:bodyPr/>
          <a:lstStyle/>
          <a:p>
            <a:pPr>
              <a:defRPr/>
            </a:pPr>
            <a:fld id="{A242F0DE-7C71-41E7-B4AE-5A68D73E055F}" type="slidenum">
              <a:rPr lang="en-US" altLang="zh-CN" smtClean="0"/>
              <a:pPr>
                <a:defRPr/>
              </a:pPr>
              <a:t>4</a:t>
            </a:fld>
            <a:endParaRPr lang="en-US" altLang="zh-CN"/>
          </a:p>
        </p:txBody>
      </p:sp>
    </p:spTree>
    <p:extLst>
      <p:ext uri="{BB962C8B-B14F-4D97-AF65-F5344CB8AC3E}">
        <p14:creationId xmlns:p14="http://schemas.microsoft.com/office/powerpoint/2010/main" val="392734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4D079-AD92-4BE4-A3D7-07B1D1115CD1}"/>
              </a:ext>
            </a:extLst>
          </p:cNvPr>
          <p:cNvSpPr>
            <a:spLocks noGrp="1"/>
          </p:cNvSpPr>
          <p:nvPr>
            <p:ph type="title"/>
          </p:nvPr>
        </p:nvSpPr>
        <p:spPr/>
        <p:txBody>
          <a:bodyPr/>
          <a:lstStyle/>
          <a:p>
            <a:r>
              <a:rPr lang="en-US" dirty="0"/>
              <a:t>PSCCH/PSSCH decoding capability test</a:t>
            </a:r>
          </a:p>
        </p:txBody>
      </p:sp>
      <p:sp>
        <p:nvSpPr>
          <p:cNvPr id="3" name="Content Placeholder 2">
            <a:extLst>
              <a:ext uri="{FF2B5EF4-FFF2-40B4-BE49-F238E27FC236}">
                <a16:creationId xmlns:a16="http://schemas.microsoft.com/office/drawing/2014/main" id="{22047EDC-303D-443C-9E11-2A61102595DF}"/>
              </a:ext>
            </a:extLst>
          </p:cNvPr>
          <p:cNvSpPr>
            <a:spLocks noGrp="1"/>
          </p:cNvSpPr>
          <p:nvPr>
            <p:ph idx="1"/>
          </p:nvPr>
        </p:nvSpPr>
        <p:spPr/>
        <p:txBody>
          <a:bodyPr/>
          <a:lstStyle/>
          <a:p>
            <a:pPr marL="342900" lvl="3" indent="-342900">
              <a:buFont typeface="Arial" panose="020B0604020202020204" pitchFamily="34" charset="0"/>
              <a:buChar char="•"/>
            </a:pPr>
            <a:r>
              <a:rPr lang="en-GB" dirty="0"/>
              <a:t>CBW/SCS</a:t>
            </a:r>
            <a:endParaRPr lang="en-US" dirty="0"/>
          </a:p>
          <a:p>
            <a:pPr lvl="1"/>
            <a:r>
              <a:rPr lang="en-US" sz="1400" dirty="0">
                <a:solidFill>
                  <a:srgbClr val="FF0000"/>
                </a:solidFill>
              </a:rPr>
              <a:t>Need to further check on the supporting CHBW sets on V2X band, mandatory or optional  and typical deployment scenarios, RAN4 planed to make decision among 40MHz and 20MHz in RAN4#98e.</a:t>
            </a:r>
          </a:p>
          <a:p>
            <a:pPr marL="342900" lvl="3" indent="-342900">
              <a:buFont typeface="Arial" panose="020B0604020202020204" pitchFamily="34" charset="0"/>
              <a:buChar char="•"/>
            </a:pPr>
            <a:r>
              <a:rPr lang="en-GB" dirty="0">
                <a:solidFill>
                  <a:srgbClr val="FF0000"/>
                </a:solidFill>
              </a:rPr>
              <a:t>PSFCH configuration</a:t>
            </a:r>
            <a:endParaRPr lang="en-US" dirty="0">
              <a:solidFill>
                <a:srgbClr val="FF0000"/>
              </a:solidFill>
            </a:endParaRPr>
          </a:p>
          <a:p>
            <a:pPr lvl="1"/>
            <a:r>
              <a:rPr lang="en-GB" sz="1400" dirty="0">
                <a:solidFill>
                  <a:srgbClr val="FF0000"/>
                </a:solidFill>
              </a:rPr>
              <a:t>Option 1: No PSFCH</a:t>
            </a:r>
            <a:endParaRPr lang="en-US" sz="1400" dirty="0">
              <a:solidFill>
                <a:srgbClr val="FF0000"/>
              </a:solidFill>
            </a:endParaRPr>
          </a:p>
          <a:p>
            <a:pPr lvl="1"/>
            <a:r>
              <a:rPr lang="en-GB" sz="1400" dirty="0">
                <a:solidFill>
                  <a:srgbClr val="FF0000"/>
                </a:solidFill>
              </a:rPr>
              <a:t>Option 2: PSFCH with periodicity 1</a:t>
            </a:r>
          </a:p>
          <a:p>
            <a:pPr marL="342900" lvl="3" indent="-342900">
              <a:buFont typeface="Arial" panose="020B0604020202020204" pitchFamily="34" charset="0"/>
              <a:buChar char="•"/>
            </a:pPr>
            <a:r>
              <a:rPr lang="en-GB" dirty="0"/>
              <a:t>DMRS configuration</a:t>
            </a:r>
            <a:r>
              <a:rPr lang="en-US" dirty="0"/>
              <a:t>: </a:t>
            </a:r>
            <a:r>
              <a:rPr lang="en-GB" dirty="0"/>
              <a:t>2 DMRS symbols</a:t>
            </a:r>
            <a:endParaRPr lang="en-US" dirty="0"/>
          </a:p>
          <a:p>
            <a:pPr marL="342900" lvl="3" indent="-342900">
              <a:buFont typeface="Arial" panose="020B0604020202020204" pitchFamily="34" charset="0"/>
              <a:buChar char="•"/>
            </a:pPr>
            <a:r>
              <a:rPr lang="en-GB" dirty="0"/>
              <a:t>MCS 4</a:t>
            </a:r>
            <a:endParaRPr lang="en-US" dirty="0"/>
          </a:p>
          <a:p>
            <a:pPr marL="342900" lvl="3" indent="-342900">
              <a:buFont typeface="Arial" panose="020B0604020202020204" pitchFamily="34" charset="0"/>
              <a:buChar char="•"/>
            </a:pPr>
            <a:r>
              <a:rPr lang="en-GB" dirty="0"/>
              <a:t>Propagation conditions: Static propagation condition without external noise</a:t>
            </a:r>
            <a:endParaRPr lang="en-US" dirty="0"/>
          </a:p>
          <a:p>
            <a:pPr marL="342900" lvl="3" indent="-342900">
              <a:buFont typeface="Arial" panose="020B0604020202020204" pitchFamily="34" charset="0"/>
              <a:buChar char="•"/>
            </a:pPr>
            <a:r>
              <a:rPr lang="en-GB" dirty="0"/>
              <a:t>Test metric</a:t>
            </a:r>
            <a:r>
              <a:rPr lang="en-US" dirty="0"/>
              <a:t>: </a:t>
            </a:r>
            <a:r>
              <a:rPr lang="en-GB" dirty="0"/>
              <a:t>Probability of missed PSCCH 1%</a:t>
            </a:r>
          </a:p>
          <a:p>
            <a:pPr marL="342900" lvl="3" indent="-342900">
              <a:buFont typeface="Arial" panose="020B0604020202020204" pitchFamily="34" charset="0"/>
              <a:buChar char="•"/>
            </a:pPr>
            <a:r>
              <a:rPr lang="en-US" dirty="0"/>
              <a:t>Other issues</a:t>
            </a:r>
          </a:p>
          <a:p>
            <a:pPr lvl="1"/>
            <a:r>
              <a:rPr lang="en-US" sz="1400" dirty="0">
                <a:solidFill>
                  <a:srgbClr val="FF0000"/>
                </a:solidFill>
              </a:rPr>
              <a:t>Further discuss how to take into account </a:t>
            </a:r>
            <a:r>
              <a:rPr lang="en-GB" sz="1400" dirty="0" err="1">
                <a:solidFill>
                  <a:srgbClr val="FF0000"/>
                </a:solidFill>
              </a:rPr>
              <a:t>psfch-TxNumber</a:t>
            </a:r>
            <a:r>
              <a:rPr lang="en-GB" sz="1400" dirty="0">
                <a:solidFill>
                  <a:srgbClr val="FF0000"/>
                </a:solidFill>
              </a:rPr>
              <a:t> capability if needed</a:t>
            </a:r>
            <a:endParaRPr lang="en-US" sz="1400" dirty="0">
              <a:solidFill>
                <a:srgbClr val="FF0000"/>
              </a:solidFill>
            </a:endParaRPr>
          </a:p>
          <a:p>
            <a:pPr lvl="1"/>
            <a:r>
              <a:rPr lang="en-US" sz="1400" dirty="0">
                <a:solidFill>
                  <a:srgbClr val="FF0000"/>
                </a:solidFill>
              </a:rPr>
              <a:t>Further discuss whether to verify </a:t>
            </a:r>
            <a:r>
              <a:rPr lang="en-GB" sz="1400" dirty="0">
                <a:solidFill>
                  <a:srgbClr val="FF0000"/>
                </a:solidFill>
              </a:rPr>
              <a:t>2*floor(NRB /10 RBs) capability</a:t>
            </a:r>
          </a:p>
          <a:p>
            <a:pPr lvl="1"/>
            <a:endParaRPr lang="en-US" sz="1400"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461EC793-F7E6-494A-8332-4685A7221C35}"/>
              </a:ext>
            </a:extLst>
          </p:cNvPr>
          <p:cNvSpPr>
            <a:spLocks noGrp="1"/>
          </p:cNvSpPr>
          <p:nvPr>
            <p:ph type="sldNum" sz="quarter" idx="12"/>
          </p:nvPr>
        </p:nvSpPr>
        <p:spPr/>
        <p:txBody>
          <a:bodyPr/>
          <a:lstStyle/>
          <a:p>
            <a:pPr>
              <a:defRPr/>
            </a:pPr>
            <a:fld id="{A242F0DE-7C71-41E7-B4AE-5A68D73E055F}" type="slidenum">
              <a:rPr lang="en-US" altLang="zh-CN" smtClean="0"/>
              <a:pPr>
                <a:defRPr/>
              </a:pPr>
              <a:t>5</a:t>
            </a:fld>
            <a:endParaRPr lang="en-US" altLang="zh-CN"/>
          </a:p>
        </p:txBody>
      </p:sp>
    </p:spTree>
    <p:extLst>
      <p:ext uri="{BB962C8B-B14F-4D97-AF65-F5344CB8AC3E}">
        <p14:creationId xmlns:p14="http://schemas.microsoft.com/office/powerpoint/2010/main" val="985688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ABB9-D28B-4941-9767-015816620979}"/>
              </a:ext>
            </a:extLst>
          </p:cNvPr>
          <p:cNvSpPr>
            <a:spLocks noGrp="1"/>
          </p:cNvSpPr>
          <p:nvPr>
            <p:ph type="title"/>
          </p:nvPr>
        </p:nvSpPr>
        <p:spPr/>
        <p:txBody>
          <a:bodyPr/>
          <a:lstStyle/>
          <a:p>
            <a:r>
              <a:rPr lang="en-US" dirty="0"/>
              <a:t>PSFCH decoding capability test</a:t>
            </a:r>
          </a:p>
        </p:txBody>
      </p:sp>
      <p:sp>
        <p:nvSpPr>
          <p:cNvPr id="3" name="Content Placeholder 2">
            <a:extLst>
              <a:ext uri="{FF2B5EF4-FFF2-40B4-BE49-F238E27FC236}">
                <a16:creationId xmlns:a16="http://schemas.microsoft.com/office/drawing/2014/main" id="{26FA72D8-BF5E-4A30-8D2F-D292688D3DB1}"/>
              </a:ext>
            </a:extLst>
          </p:cNvPr>
          <p:cNvSpPr>
            <a:spLocks noGrp="1"/>
          </p:cNvSpPr>
          <p:nvPr>
            <p:ph idx="1"/>
          </p:nvPr>
        </p:nvSpPr>
        <p:spPr/>
        <p:txBody>
          <a:bodyPr/>
          <a:lstStyle/>
          <a:p>
            <a:pPr marL="342900" lvl="3" indent="-342900">
              <a:buFont typeface="Arial" panose="020B0604020202020204" pitchFamily="34" charset="0"/>
              <a:buChar char="•"/>
            </a:pPr>
            <a:r>
              <a:rPr lang="en-GB" dirty="0">
                <a:solidFill>
                  <a:srgbClr val="FF0000"/>
                </a:solidFill>
              </a:rPr>
              <a:t>Test design</a:t>
            </a:r>
          </a:p>
          <a:p>
            <a:pPr lvl="1"/>
            <a:r>
              <a:rPr lang="en-GB" sz="1400" dirty="0">
                <a:solidFill>
                  <a:srgbClr val="FF0000"/>
                </a:solidFill>
              </a:rPr>
              <a:t>N UEs transmit PSFCH one by one following procedure from Section </a:t>
            </a:r>
            <a:r>
              <a:rPr lang="en-US" sz="1400" dirty="0">
                <a:solidFill>
                  <a:srgbClr val="FF0000"/>
                </a:solidFill>
              </a:rPr>
              <a:t>16.3 of TS 38.1213</a:t>
            </a:r>
          </a:p>
          <a:p>
            <a:pPr lvl="1"/>
            <a:r>
              <a:rPr lang="en-GB" sz="1400" dirty="0">
                <a:solidFill>
                  <a:srgbClr val="FF0000"/>
                </a:solidFill>
              </a:rPr>
              <a:t>N is {5, 15, 25, 32, 35, 45, 50, 64} depending on UE capability</a:t>
            </a:r>
          </a:p>
          <a:p>
            <a:pPr lvl="1"/>
            <a:r>
              <a:rPr lang="en-US" sz="1400" dirty="0">
                <a:solidFill>
                  <a:srgbClr val="FF0000"/>
                </a:solidFill>
              </a:rPr>
              <a:t>Example for 20 MHz, 1 sub-channel and PSFCH periodicity 1</a:t>
            </a:r>
          </a:p>
          <a:p>
            <a:pPr lvl="2"/>
            <a:r>
              <a:rPr lang="en-US" sz="1200" dirty="0">
                <a:solidFill>
                  <a:srgbClr val="FF0000"/>
                </a:solidFill>
              </a:rPr>
              <a:t>When N is not larger than 51, all N UEs should transmit one by one from RB 0 to A-1 with CS pair index 0.  When N=64, UE </a:t>
            </a:r>
            <a:r>
              <a:rPr lang="en-US" sz="1200" dirty="0" err="1">
                <a:solidFill>
                  <a:srgbClr val="FF0000"/>
                </a:solidFill>
              </a:rPr>
              <a:t>i</a:t>
            </a:r>
            <a:r>
              <a:rPr lang="en-US" sz="1200" dirty="0">
                <a:solidFill>
                  <a:srgbClr val="FF0000"/>
                </a:solidFill>
              </a:rPr>
              <a:t>,  0≤i≤50 should transmit PSFCH one by one from RB 0 to 50 with CS pair index 0, the remaining 13 UEs (i.e. </a:t>
            </a:r>
            <a:r>
              <a:rPr lang="en-US" sz="1200" dirty="0" err="1">
                <a:solidFill>
                  <a:srgbClr val="FF0000"/>
                </a:solidFill>
              </a:rPr>
              <a:t>UEi</a:t>
            </a:r>
            <a:r>
              <a:rPr lang="en-US" sz="1200" dirty="0">
                <a:solidFill>
                  <a:srgbClr val="FF0000"/>
                </a:solidFill>
              </a:rPr>
              <a:t>, 51≤i≤63) should transmit PSFCHs from RB 0 to RB 12 with CS pair index 3.</a:t>
            </a:r>
            <a:endParaRPr lang="en-GB" sz="1200" dirty="0">
              <a:solidFill>
                <a:srgbClr val="FF0000"/>
              </a:solidFill>
            </a:endParaRPr>
          </a:p>
          <a:p>
            <a:pPr marL="342900" lvl="3" indent="-342900">
              <a:buFont typeface="Arial" panose="020B0604020202020204" pitchFamily="34" charset="0"/>
              <a:buChar char="•"/>
            </a:pPr>
            <a:r>
              <a:rPr lang="en-GB" dirty="0">
                <a:solidFill>
                  <a:srgbClr val="FF0000"/>
                </a:solidFill>
              </a:rPr>
              <a:t>CBW/SCS</a:t>
            </a:r>
            <a:endParaRPr lang="en-US" dirty="0">
              <a:solidFill>
                <a:srgbClr val="FF0000"/>
              </a:solidFill>
            </a:endParaRPr>
          </a:p>
          <a:p>
            <a:pPr lvl="1"/>
            <a:r>
              <a:rPr lang="en-GB" sz="1400" dirty="0">
                <a:solidFill>
                  <a:srgbClr val="FF0000"/>
                </a:solidFill>
              </a:rPr>
              <a:t>Option 1: 20 MHz, 30 kHz </a:t>
            </a:r>
            <a:endParaRPr lang="en-US" sz="1400" dirty="0">
              <a:solidFill>
                <a:srgbClr val="FF0000"/>
              </a:solidFill>
            </a:endParaRPr>
          </a:p>
          <a:p>
            <a:pPr lvl="1"/>
            <a:r>
              <a:rPr lang="en-GB" sz="1400" dirty="0">
                <a:solidFill>
                  <a:srgbClr val="FF0000"/>
                </a:solidFill>
              </a:rPr>
              <a:t>Option 2: 40 MHz, 30 kHz</a:t>
            </a:r>
          </a:p>
          <a:p>
            <a:pPr marL="342900" lvl="3" indent="-342900">
              <a:buFont typeface="Arial" panose="020B0604020202020204" pitchFamily="34" charset="0"/>
              <a:buChar char="•"/>
            </a:pPr>
            <a:r>
              <a:rPr lang="en-GB" dirty="0">
                <a:solidFill>
                  <a:srgbClr val="FF0000"/>
                </a:solidFill>
              </a:rPr>
              <a:t>Number of sub-channels</a:t>
            </a:r>
          </a:p>
          <a:p>
            <a:pPr lvl="1"/>
            <a:r>
              <a:rPr lang="en-GB" sz="1400" dirty="0">
                <a:solidFill>
                  <a:srgbClr val="FF0000"/>
                </a:solidFill>
              </a:rPr>
              <a:t>Option 1: 1</a:t>
            </a:r>
          </a:p>
          <a:p>
            <a:pPr lvl="1"/>
            <a:r>
              <a:rPr lang="en-GB" sz="1400" dirty="0">
                <a:solidFill>
                  <a:srgbClr val="FF0000"/>
                </a:solidFill>
              </a:rPr>
              <a:t>Option 2: Maximum possible for considered scenario (i.e. 5 for 20 MHz and 10 for 40 MHz)</a:t>
            </a:r>
          </a:p>
          <a:p>
            <a:pPr marL="342900" lvl="3" indent="-342900">
              <a:buFont typeface="Arial" panose="020B0604020202020204" pitchFamily="34" charset="0"/>
              <a:buChar char="•"/>
            </a:pPr>
            <a:r>
              <a:rPr lang="en-GB" dirty="0">
                <a:solidFill>
                  <a:srgbClr val="FF0000"/>
                </a:solidFill>
              </a:rPr>
              <a:t>PSFCH periodicity</a:t>
            </a:r>
          </a:p>
          <a:p>
            <a:pPr lvl="1"/>
            <a:r>
              <a:rPr lang="en-GB" sz="1400" dirty="0">
                <a:solidFill>
                  <a:srgbClr val="FF0000"/>
                </a:solidFill>
              </a:rPr>
              <a:t>Option 1: 1</a:t>
            </a:r>
          </a:p>
          <a:p>
            <a:pPr lvl="1"/>
            <a:r>
              <a:rPr lang="en-GB" sz="1400" dirty="0">
                <a:solidFill>
                  <a:srgbClr val="FF0000"/>
                </a:solidFill>
              </a:rPr>
              <a:t>Option 2: 4</a:t>
            </a:r>
          </a:p>
        </p:txBody>
      </p:sp>
      <p:sp>
        <p:nvSpPr>
          <p:cNvPr id="4" name="Slide Number Placeholder 3">
            <a:extLst>
              <a:ext uri="{FF2B5EF4-FFF2-40B4-BE49-F238E27FC236}">
                <a16:creationId xmlns:a16="http://schemas.microsoft.com/office/drawing/2014/main" id="{09BFEB79-F957-4E0F-BDC8-DF061F496C17}"/>
              </a:ext>
            </a:extLst>
          </p:cNvPr>
          <p:cNvSpPr>
            <a:spLocks noGrp="1"/>
          </p:cNvSpPr>
          <p:nvPr>
            <p:ph type="sldNum" sz="quarter" idx="12"/>
          </p:nvPr>
        </p:nvSpPr>
        <p:spPr/>
        <p:txBody>
          <a:bodyPr/>
          <a:lstStyle/>
          <a:p>
            <a:pPr>
              <a:defRPr/>
            </a:pPr>
            <a:fld id="{A242F0DE-7C71-41E7-B4AE-5A68D73E055F}" type="slidenum">
              <a:rPr lang="en-US" altLang="zh-CN" smtClean="0"/>
              <a:pPr>
                <a:defRPr/>
              </a:pPr>
              <a:t>6</a:t>
            </a:fld>
            <a:endParaRPr lang="en-US" altLang="zh-CN"/>
          </a:p>
        </p:txBody>
      </p:sp>
    </p:spTree>
    <p:extLst>
      <p:ext uri="{BB962C8B-B14F-4D97-AF65-F5344CB8AC3E}">
        <p14:creationId xmlns:p14="http://schemas.microsoft.com/office/powerpoint/2010/main" val="258104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85800-32F3-496A-9FC9-D8F24A77A6ED}"/>
              </a:ext>
            </a:extLst>
          </p:cNvPr>
          <p:cNvSpPr>
            <a:spLocks noGrp="1"/>
          </p:cNvSpPr>
          <p:nvPr>
            <p:ph type="title"/>
          </p:nvPr>
        </p:nvSpPr>
        <p:spPr/>
        <p:txBody>
          <a:bodyPr/>
          <a:lstStyle/>
          <a:p>
            <a:r>
              <a:rPr lang="en-US" dirty="0"/>
              <a:t>PSFCH decoding capability test</a:t>
            </a:r>
          </a:p>
        </p:txBody>
      </p:sp>
      <p:sp>
        <p:nvSpPr>
          <p:cNvPr id="3" name="Content Placeholder 2">
            <a:extLst>
              <a:ext uri="{FF2B5EF4-FFF2-40B4-BE49-F238E27FC236}">
                <a16:creationId xmlns:a16="http://schemas.microsoft.com/office/drawing/2014/main" id="{14C9E9E6-8BBF-420A-B9A9-CE4908C21CA4}"/>
              </a:ext>
            </a:extLst>
          </p:cNvPr>
          <p:cNvSpPr>
            <a:spLocks noGrp="1"/>
          </p:cNvSpPr>
          <p:nvPr>
            <p:ph idx="1"/>
          </p:nvPr>
        </p:nvSpPr>
        <p:spPr/>
        <p:txBody>
          <a:bodyPr/>
          <a:lstStyle/>
          <a:p>
            <a:pPr marL="342900" lvl="3" indent="-342900">
              <a:buFont typeface="Arial" panose="020B0604020202020204" pitchFamily="34" charset="0"/>
              <a:buChar char="•"/>
            </a:pPr>
            <a:r>
              <a:rPr lang="en-GB" dirty="0"/>
              <a:t>Feedback mode</a:t>
            </a:r>
            <a:r>
              <a:rPr lang="en-US" dirty="0"/>
              <a:t>: </a:t>
            </a:r>
            <a:r>
              <a:rPr lang="en-US" altLang="zh-CN" dirty="0"/>
              <a:t>ACK/NACK</a:t>
            </a:r>
          </a:p>
          <a:p>
            <a:pPr marL="342900" lvl="3" indent="-342900">
              <a:buFont typeface="Arial" panose="020B0604020202020204" pitchFamily="34" charset="0"/>
              <a:buChar char="•"/>
            </a:pPr>
            <a:r>
              <a:rPr lang="en-GB" dirty="0"/>
              <a:t>Propagation conditions</a:t>
            </a:r>
            <a:endParaRPr lang="en-US" dirty="0"/>
          </a:p>
          <a:p>
            <a:pPr lvl="1"/>
            <a:r>
              <a:rPr lang="en-GB" sz="1400" dirty="0"/>
              <a:t>Static propagation condition without external noise</a:t>
            </a:r>
          </a:p>
          <a:p>
            <a:pPr marL="342900" lvl="3" indent="-342900">
              <a:buFont typeface="Arial" panose="020B0604020202020204" pitchFamily="34" charset="0"/>
              <a:buChar char="•"/>
            </a:pPr>
            <a:r>
              <a:rPr lang="en-GB" dirty="0">
                <a:solidFill>
                  <a:srgbClr val="FF0000"/>
                </a:solidFill>
              </a:rPr>
              <a:t>Test metric</a:t>
            </a:r>
            <a:endParaRPr lang="en-US" dirty="0">
              <a:solidFill>
                <a:srgbClr val="FF0000"/>
              </a:solidFill>
            </a:endParaRPr>
          </a:p>
          <a:p>
            <a:pPr lvl="1"/>
            <a:r>
              <a:rPr lang="en-US" altLang="ko-KR" sz="1400" dirty="0" err="1">
                <a:solidFill>
                  <a:srgbClr val="FF0000"/>
                </a:solidFill>
              </a:rPr>
              <a:t>Pr</a:t>
            </a:r>
            <a:r>
              <a:rPr lang="en-US" altLang="ko-KR" sz="1400" dirty="0">
                <a:solidFill>
                  <a:srgbClr val="FF0000"/>
                </a:solidFill>
              </a:rPr>
              <a:t>(DTX to ACK)&lt;1% and </a:t>
            </a:r>
            <a:r>
              <a:rPr lang="en-US" altLang="ko-KR" sz="1400" dirty="0" err="1">
                <a:solidFill>
                  <a:srgbClr val="FF0000"/>
                </a:solidFill>
              </a:rPr>
              <a:t>Pr</a:t>
            </a:r>
            <a:r>
              <a:rPr lang="en-US" altLang="ko-KR" sz="1400" dirty="0">
                <a:solidFill>
                  <a:srgbClr val="FF0000"/>
                </a:solidFill>
              </a:rPr>
              <a:t>(ACK miss)&lt;1% </a:t>
            </a:r>
          </a:p>
          <a:p>
            <a:pPr lvl="1"/>
            <a:r>
              <a:rPr lang="en-US" altLang="ko-KR" sz="1400" dirty="0">
                <a:solidFill>
                  <a:srgbClr val="FF0000"/>
                </a:solidFill>
              </a:rPr>
              <a:t>Further discus introduction of additional test metric as </a:t>
            </a:r>
            <a:r>
              <a:rPr lang="en-US" altLang="ko-KR" sz="1400" dirty="0" err="1">
                <a:solidFill>
                  <a:srgbClr val="FF0000"/>
                </a:solidFill>
              </a:rPr>
              <a:t>Pr</a:t>
            </a:r>
            <a:r>
              <a:rPr lang="en-US" altLang="ko-KR" sz="1400" dirty="0">
                <a:solidFill>
                  <a:srgbClr val="FF0000"/>
                </a:solidFill>
              </a:rPr>
              <a:t>(NACK to ACK)</a:t>
            </a:r>
            <a:endParaRPr lang="en-GB" sz="1400"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325B9342-A006-465F-A36D-3EE9B7DF546E}"/>
              </a:ext>
            </a:extLst>
          </p:cNvPr>
          <p:cNvSpPr>
            <a:spLocks noGrp="1"/>
          </p:cNvSpPr>
          <p:nvPr>
            <p:ph type="sldNum" sz="quarter" idx="12"/>
          </p:nvPr>
        </p:nvSpPr>
        <p:spPr/>
        <p:txBody>
          <a:bodyPr/>
          <a:lstStyle/>
          <a:p>
            <a:pPr>
              <a:defRPr/>
            </a:pPr>
            <a:fld id="{A242F0DE-7C71-41E7-B4AE-5A68D73E055F}" type="slidenum">
              <a:rPr lang="en-US" altLang="zh-CN" smtClean="0"/>
              <a:pPr>
                <a:defRPr/>
              </a:pPr>
              <a:t>7</a:t>
            </a:fld>
            <a:endParaRPr lang="en-US" altLang="zh-CN"/>
          </a:p>
        </p:txBody>
      </p:sp>
    </p:spTree>
    <p:extLst>
      <p:ext uri="{BB962C8B-B14F-4D97-AF65-F5344CB8AC3E}">
        <p14:creationId xmlns:p14="http://schemas.microsoft.com/office/powerpoint/2010/main" val="261269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30EC-8E40-4190-AFC0-15F50B4E087B}"/>
              </a:ext>
            </a:extLst>
          </p:cNvPr>
          <p:cNvSpPr>
            <a:spLocks noGrp="1"/>
          </p:cNvSpPr>
          <p:nvPr>
            <p:ph type="title"/>
          </p:nvPr>
        </p:nvSpPr>
        <p:spPr/>
        <p:txBody>
          <a:bodyPr/>
          <a:lstStyle/>
          <a:p>
            <a:r>
              <a:rPr lang="en-US" dirty="0"/>
              <a:t>SDR with active </a:t>
            </a:r>
            <a:r>
              <a:rPr lang="en-US" dirty="0" err="1"/>
              <a:t>sidelink</a:t>
            </a:r>
            <a:r>
              <a:rPr lang="en-US" dirty="0"/>
              <a:t> test</a:t>
            </a:r>
          </a:p>
        </p:txBody>
      </p:sp>
      <p:sp>
        <p:nvSpPr>
          <p:cNvPr id="3" name="Content Placeholder 2">
            <a:extLst>
              <a:ext uri="{FF2B5EF4-FFF2-40B4-BE49-F238E27FC236}">
                <a16:creationId xmlns:a16="http://schemas.microsoft.com/office/drawing/2014/main" id="{CDD38D7A-A061-4039-A2CA-82AE6F265614}"/>
              </a:ext>
            </a:extLst>
          </p:cNvPr>
          <p:cNvSpPr>
            <a:spLocks noGrp="1"/>
          </p:cNvSpPr>
          <p:nvPr>
            <p:ph idx="1"/>
          </p:nvPr>
        </p:nvSpPr>
        <p:spPr/>
        <p:txBody>
          <a:bodyPr/>
          <a:lstStyle/>
          <a:p>
            <a:pPr marL="342900" lvl="3" indent="-342900">
              <a:buFont typeface="Arial" panose="020B0604020202020204" pitchFamily="34" charset="0"/>
              <a:buChar char="•"/>
            </a:pPr>
            <a:r>
              <a:rPr lang="en-GB" dirty="0"/>
              <a:t>Whether to define the SDR test with active </a:t>
            </a:r>
            <a:r>
              <a:rPr lang="en-GB" dirty="0" err="1"/>
              <a:t>sidelink</a:t>
            </a:r>
            <a:r>
              <a:rPr lang="en-GB" dirty="0"/>
              <a:t>?</a:t>
            </a:r>
          </a:p>
          <a:p>
            <a:pPr lvl="1"/>
            <a:r>
              <a:rPr lang="en-GB" sz="1400" dirty="0"/>
              <a:t>Option 1: </a:t>
            </a:r>
            <a:r>
              <a:rPr lang="en-US" sz="1400" dirty="0"/>
              <a:t>Yes</a:t>
            </a:r>
          </a:p>
          <a:p>
            <a:pPr lvl="1"/>
            <a:r>
              <a:rPr lang="en-GB" sz="1400" dirty="0"/>
              <a:t>Option 2: No</a:t>
            </a:r>
          </a:p>
          <a:p>
            <a:endParaRPr lang="en-US" dirty="0"/>
          </a:p>
        </p:txBody>
      </p:sp>
      <p:sp>
        <p:nvSpPr>
          <p:cNvPr id="4" name="Slide Number Placeholder 3">
            <a:extLst>
              <a:ext uri="{FF2B5EF4-FFF2-40B4-BE49-F238E27FC236}">
                <a16:creationId xmlns:a16="http://schemas.microsoft.com/office/drawing/2014/main" id="{50B511D5-08AD-4317-8293-1C262E98D703}"/>
              </a:ext>
            </a:extLst>
          </p:cNvPr>
          <p:cNvSpPr>
            <a:spLocks noGrp="1"/>
          </p:cNvSpPr>
          <p:nvPr>
            <p:ph type="sldNum" sz="quarter" idx="12"/>
          </p:nvPr>
        </p:nvSpPr>
        <p:spPr/>
        <p:txBody>
          <a:bodyPr/>
          <a:lstStyle/>
          <a:p>
            <a:pPr>
              <a:defRPr/>
            </a:pPr>
            <a:fld id="{A242F0DE-7C71-41E7-B4AE-5A68D73E055F}" type="slidenum">
              <a:rPr lang="en-US" altLang="zh-CN" smtClean="0"/>
              <a:pPr>
                <a:defRPr/>
              </a:pPr>
              <a:t>8</a:t>
            </a:fld>
            <a:endParaRPr lang="en-US" altLang="zh-CN"/>
          </a:p>
        </p:txBody>
      </p:sp>
    </p:spTree>
    <p:extLst>
      <p:ext uri="{BB962C8B-B14F-4D97-AF65-F5344CB8AC3E}">
        <p14:creationId xmlns:p14="http://schemas.microsoft.com/office/powerpoint/2010/main" val="3884815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LongProperties xmlns="http://schemas.microsoft.com/office/2006/metadata/longProperties">
  <LongProp xmlns="" name="Links"><![CDATA[<?xml version="1.0" encoding="UTF-8"?><Result><NewXML><PWSLinkDataSet xmlns="http://schemas.microsoft.com/office/project/server/webservices/PWSLinkDataSet/" /></NewXML><ProjectUID>00000000-0000-0000-0000-000000000000</ProjectUID><OldXML><PWSLinkDataSet xmlns="http://schemas.microsoft.com/office/project/server/webservices/PWSLinkDataSet/" /></OldXML><ItemType>3</ItemType><PSURL></PSURL></Result>]]></LongProp>
</LongProperties>
</file>

<file path=customXml/item2.xml><?xml version="1.0" encoding="utf-8"?>
<p:properties xmlns:p="http://schemas.microsoft.com/office/2006/metadata/properties" xmlns:xsi="http://www.w3.org/2001/XMLSchema-instance" xmlns:pc="http://schemas.microsoft.com/office/infopath/2007/PartnerControls">
  <documentManagement>
    <Links xmlns="66EEDB98-F073-460B-B9B0-9643F9FE785E">&lt;?xml version="1.0" encoding="UTF-8"?&gt;&lt;Result&gt;&lt;NewXML&gt;&lt;PWSLinkDataSet xmlns="http://schemas.microsoft.com/office/project/server/webservices/PWSLinkDataSet/" /&gt;&lt;/NewXML&gt;&lt;ProjectUID&gt;00000000-0000-0000-0000-000000000000&lt;/ProjectUID&gt;&lt;OldXML&gt;&lt;PWSLinkDataSet xmlns="http://schemas.microsoft.com/office/project/server/webservices/PWSLinkDataSet/" /&gt;&lt;/OldXML&gt;&lt;ItemType&gt;3&lt;/ItemType&gt;&lt;PSURL&gt;&lt;/PSURL&gt;&lt;/Result&gt;</Links>
    <Owner xmlns="66EEDB98-F073-460B-B9B0-9643F9FE785E">
      <UserInfo>
        <DisplayName/>
        <AccountId xsi:nil="true"/>
        <AccountType/>
      </UserInfo>
    </Owner>
    <Status xmlns="66EEDB98-F073-460B-B9B0-9643F9FE785E">Draft</Status>
  </documentManagement>
</p:properties>
</file>

<file path=customXml/item3.xml><?xml version="1.0" encoding="utf-8"?>
<ct:contentTypeSchema xmlns:ct="http://schemas.microsoft.com/office/2006/metadata/contentType" xmlns:ma="http://schemas.microsoft.com/office/2006/metadata/properties/metaAttributes" ct:_="" ma:_="" ma:contentTypeName="Project Site Document" ma:contentTypeID="0x0101008A98423170284BEEB635F43C3CF4E98B00C295C80E1AC1FA4D858807D5CFC8A6BB" ma:contentTypeVersion="0" ma:contentTypeDescription="" ma:contentTypeScope="" ma:versionID="ea74359ef5009f26136f19a32c6f8a68">
  <xsd:schema xmlns:xsd="http://www.w3.org/2001/XMLSchema" xmlns:xs="http://www.w3.org/2001/XMLSchema" xmlns:p="http://schemas.microsoft.com/office/2006/metadata/properties" xmlns:ns2="66EEDB98-F073-460B-B9B0-9643F9FE785E" xmlns:ns3="17c5c574-4f42-45b3-8a7f-77d8e859d074" targetNamespace="http://schemas.microsoft.com/office/2006/metadata/properties" ma:root="true" ma:fieldsID="1cc92f964277f20f2b794a28a7b69374" ns2:_="" ns3:_="">
    <xsd:import namespace="66EEDB98-F073-460B-B9B0-9643F9FE785E"/>
    <xsd:import namespace="17c5c574-4f42-45b3-8a7f-77d8e859d074"/>
    <xsd:element name="properties">
      <xsd:complexType>
        <xsd:sequence>
          <xsd:element name="documentManagement">
            <xsd:complexType>
              <xsd:all>
                <xsd:element ref="ns2:Owner" minOccurs="0"/>
                <xsd:element ref="ns2:Status" minOccurs="0"/>
                <xsd:element ref="ns2:Link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EEDB98-F073-460B-B9B0-9643F9FE785E" elementFormDefault="qualified">
    <xsd:import namespace="http://schemas.microsoft.com/office/2006/documentManagement/types"/>
    <xsd:import namespace="http://schemas.microsoft.com/office/infopath/2007/PartnerControls"/>
    <xsd:element name="Owner" ma:index="8" nillable="true" ma:displayName="Owner" ma:list="UserInfo"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atus" ma:index="9" nillable="true" ma:displayName="Status" ma:default="Draft" ma:internalName="Status">
      <xsd:simpleType>
        <xsd:restriction base="dms:Choice">
          <xsd:enumeration value="Draft"/>
          <xsd:enumeration value="Ready For Review"/>
          <xsd:enumeration value="Final"/>
        </xsd:restriction>
      </xsd:simpleType>
    </xsd:element>
    <xsd:element name="Links" ma:index="10" nillable="true" ma:displayName="Links" ma:internalName="Link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7c5c574-4f42-45b3-8a7f-77d8e859d074"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7067DF-937D-49A5-8644-955C54DF1C27}">
  <ds:schemaRefs>
    <ds:schemaRef ds:uri="http://schemas.microsoft.com/office/2006/metadata/longProperties"/>
    <ds:schemaRef ds:uri=""/>
  </ds:schemaRefs>
</ds:datastoreItem>
</file>

<file path=customXml/itemProps2.xml><?xml version="1.0" encoding="utf-8"?>
<ds:datastoreItem xmlns:ds="http://schemas.openxmlformats.org/officeDocument/2006/customXml" ds:itemID="{200F65EB-5730-43A8-9AFA-15BFC5DC8F7F}">
  <ds:schemaRefs>
    <ds:schemaRef ds:uri="http://schemas.microsoft.com/office/2006/metadata/properties"/>
    <ds:schemaRef ds:uri="http://schemas.microsoft.com/office/infopath/2007/PartnerControls"/>
    <ds:schemaRef ds:uri="66EEDB98-F073-460B-B9B0-9643F9FE785E"/>
  </ds:schemaRefs>
</ds:datastoreItem>
</file>

<file path=customXml/itemProps3.xml><?xml version="1.0" encoding="utf-8"?>
<ds:datastoreItem xmlns:ds="http://schemas.openxmlformats.org/officeDocument/2006/customXml" ds:itemID="{340FFF4D-EC63-4F79-8286-8DF790742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EEDB98-F073-460B-B9B0-9643F9FE785E"/>
    <ds:schemaRef ds:uri="17c5c574-4f42-45b3-8a7f-77d8e859d0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21811</TotalTime>
  <Words>964</Words>
  <Application>Microsoft Office PowerPoint</Application>
  <PresentationFormat>On-screen Show (4:3)</PresentationFormat>
  <Paragraphs>103</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Cambria Math</vt:lpstr>
      <vt:lpstr>Office Theme</vt:lpstr>
      <vt:lpstr>Way forward on multiple link tests for NR V2X demodulation performance</vt:lpstr>
      <vt:lpstr>Power imbalance requirements</vt:lpstr>
      <vt:lpstr>HARQ buffer soft combining test</vt:lpstr>
      <vt:lpstr>HARQ buffer soft combining test</vt:lpstr>
      <vt:lpstr>PSCCH/PSSCH decoding capability test</vt:lpstr>
      <vt:lpstr>PSFCH decoding capability test</vt:lpstr>
      <vt:lpstr>PSFCH decoding capability test</vt:lpstr>
      <vt:lpstr>SDR with active sidelink test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Intel Corporation</dc:creator>
  <cp:keywords>CTPClassification=:VisualMarkings=, CTPClassification=CTP_PUBLIC:VisualMarkings=, CTPClassification=CTP_NT</cp:keywords>
  <cp:lastModifiedBy>Intel #97e</cp:lastModifiedBy>
  <cp:revision>1579</cp:revision>
  <dcterms:created xsi:type="dcterms:W3CDTF">2013-05-13T16:02:00Z</dcterms:created>
  <dcterms:modified xsi:type="dcterms:W3CDTF">2020-11-11T17:41:58Z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0x0101008A98423170284BEEB635F43C3CF4E98B00C295C80E1AC1FA4D858807D5CFC8A6BB</vt:lpwstr>
  </property>
  <property fmtid="{D5CDD505-2E9C-101B-9397-08002B2CF9AE}" pid="3" name="_dlc_DocIdItemGuid">
    <vt:lpwstr>2a01973d-3b8b-4e03-ad6e-a4ed4baa7131</vt:lpwstr>
  </property>
  <property fmtid="{D5CDD505-2E9C-101B-9397-08002B2CF9AE}" pid="4" name="_dlc_DocId">
    <vt:lpwstr>H4P5ACNAWDMP-2-1995</vt:lpwstr>
  </property>
  <property fmtid="{D5CDD505-2E9C-101B-9397-08002B2CF9AE}" pid="5" name="_dlc_DocIdUrl">
    <vt:lpwstr>http://projects/sites/LTED/_layouts/DocIdRedir.aspx?ID=H4P5ACNAWDMP-2-1995, H4P5ACNAWDMP-2-1995</vt:lpwstr>
  </property>
  <property fmtid="{D5CDD505-2E9C-101B-9397-08002B2CF9AE}" pid="6" name="TitusGUID">
    <vt:lpwstr>2b7ba4fd-3fc9-44f2-a22f-87649a8e6ab0</vt:lpwstr>
  </property>
  <property fmtid="{D5CDD505-2E9C-101B-9397-08002B2CF9AE}" pid="7" name="CTP_TimeStamp">
    <vt:lpwstr>2020-06-03 23:12:04Z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_NewReviewCycle">
    <vt:lpwstr/>
  </property>
  <property fmtid="{D5CDD505-2E9C-101B-9397-08002B2CF9AE}" pid="12" name="_2015_ms_pID_725343">
    <vt:lpwstr>(3)nQUJpp2zhtaz+DExwsjfMwdzrtQICFjvWblIRbqGe9VTZXKSpVcdWB1bCFixArCXHnbjFHcO
JHbRI3w6GbnV0SRLlZIlsXbsQAbSrdK4veKobW+uBpP1aX6t1HO4XsCH162Orh4Io/m70kM3
E9YluDSgVX/ILd4asRNTwozhDorxYP0/6kiyza04zlpWlY4guhN7aiD/xMnf4qGxCEOLfvrO
RRHyr0X8rWTBcFH4Tv</vt:lpwstr>
  </property>
  <property fmtid="{D5CDD505-2E9C-101B-9397-08002B2CF9AE}" pid="13" name="_2015_ms_pID_7253431">
    <vt:lpwstr>ODlA73hdxBY+iADUL9wa8Wis/dpcFo16zPUex8bOVB8Hdsba+zuPE6
iSpXffo3L7p6OMPiKPi5D6+An8QZg0LtMuK3GQur5n8KkC7uahPgdVJRdHL4A/7KfrEIBhpN
ptmM/VVi6KG1E9EmeoM+2lSOjanJ76yC2HigKfN7Dav6gfQsCTCwvM4y6iFJrMKiz4KAhXou
2kjbQTJq1Xd59GAnPts0iNLd/iSE3G2Pihvw</vt:lpwstr>
  </property>
  <property fmtid="{D5CDD505-2E9C-101B-9397-08002B2CF9AE}" pid="14" name="_2015_ms_pID_7253432">
    <vt:lpwstr>vA==</vt:lpwstr>
  </property>
  <property fmtid="{D5CDD505-2E9C-101B-9397-08002B2CF9AE}" pid="15" name="_readonly">
    <vt:lpwstr/>
  </property>
  <property fmtid="{D5CDD505-2E9C-101B-9397-08002B2CF9AE}" pid="16" name="_change">
    <vt:lpwstr/>
  </property>
  <property fmtid="{D5CDD505-2E9C-101B-9397-08002B2CF9AE}" pid="17" name="_full-control">
    <vt:lpwstr/>
  </property>
  <property fmtid="{D5CDD505-2E9C-101B-9397-08002B2CF9AE}" pid="18" name="sflag">
    <vt:lpwstr>1519970649</vt:lpwstr>
  </property>
  <property fmtid="{D5CDD505-2E9C-101B-9397-08002B2CF9AE}" pid="19" name="CTPClassification">
    <vt:lpwstr>CTP_NT</vt:lpwstr>
  </property>
  <property fmtid="{D5CDD505-2E9C-101B-9397-08002B2CF9AE}" pid="20" name="NSCPROP_SA">
    <vt:lpwstr>C:\Users\Administrator\Desktop\NR UE Ad-hoc Oct\R4-18xxxxx - WF on NR General and UE PDSCH Demod v1.pptx</vt:lpwstr>
  </property>
  <property fmtid="{D5CDD505-2E9C-101B-9397-08002B2CF9AE}" pid="21" name="_AdHocReviewCycleID">
    <vt:i4>-1884090725</vt:i4>
  </property>
  <property fmtid="{D5CDD505-2E9C-101B-9397-08002B2CF9AE}" pid="22" name="_EmailSubject">
    <vt:lpwstr>[Rel-16 UE Demod] WF on Normal NR CA requirements</vt:lpwstr>
  </property>
  <property fmtid="{D5CDD505-2E9C-101B-9397-08002B2CF9AE}" pid="23" name="_AuthorEmail">
    <vt:lpwstr>gnigam@qti.qualcomm.com</vt:lpwstr>
  </property>
  <property fmtid="{D5CDD505-2E9C-101B-9397-08002B2CF9AE}" pid="24" name="_AuthorEmailDisplayName">
    <vt:lpwstr>Gaurav Nigam</vt:lpwstr>
  </property>
</Properties>
</file>