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73" r:id="rId5"/>
    <p:sldId id="268" r:id="rId6"/>
    <p:sldId id="269" r:id="rId7"/>
    <p:sldId id="265" r:id="rId8"/>
    <p:sldId id="266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DE900-30FA-45E2-8151-84C4986C4BE3}" v="3" dt="2020-08-26T15:39:04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3" autoAdjust="0"/>
    <p:restoredTop sz="84379" autoAdjust="0"/>
  </p:normalViewPr>
  <p:slideViewPr>
    <p:cSldViewPr snapToGrid="0">
      <p:cViewPr varScale="1">
        <p:scale>
          <a:sx n="99" d="100"/>
          <a:sy n="99" d="100"/>
        </p:scale>
        <p:origin x="91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-Hsiang Huang" userId="543a1667-cf7d-4263-9c3a-2bbd98271c62" providerId="ADAL" clId="{DB0842FD-08B9-44D8-83DD-22DF841FE277}"/>
    <pc:docChg chg="custSel modSld">
      <pc:chgData name="Chu-Hsiang Huang" userId="543a1667-cf7d-4263-9c3a-2bbd98271c62" providerId="ADAL" clId="{DB0842FD-08B9-44D8-83DD-22DF841FE277}" dt="2020-08-26T15:39:10.387" v="115" actId="27636"/>
      <pc:docMkLst>
        <pc:docMk/>
      </pc:docMkLst>
      <pc:sldChg chg="modSp">
        <pc:chgData name="Chu-Hsiang Huang" userId="543a1667-cf7d-4263-9c3a-2bbd98271c62" providerId="ADAL" clId="{DB0842FD-08B9-44D8-83DD-22DF841FE277}" dt="2020-08-26T15:39:10.387" v="115" actId="27636"/>
        <pc:sldMkLst>
          <pc:docMk/>
          <pc:sldMk cId="1818086527" sldId="263"/>
        </pc:sldMkLst>
        <pc:spChg chg="mod">
          <ac:chgData name="Chu-Hsiang Huang" userId="543a1667-cf7d-4263-9c3a-2bbd98271c62" providerId="ADAL" clId="{DB0842FD-08B9-44D8-83DD-22DF841FE277}" dt="2020-08-26T15:39:10.387" v="115" actId="27636"/>
          <ac:spMkLst>
            <pc:docMk/>
            <pc:sldMk cId="1818086527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DA2B-B45A-47D7-83F3-850388661209}" type="datetimeFigureOut">
              <a:rPr lang="ko-KR" altLang="en-US" smtClean="0"/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5B0B-4D79-4A98-806C-E2370ABC05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44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04186" y="167936"/>
            <a:ext cx="11833934" cy="593663"/>
          </a:xfrm>
        </p:spPr>
        <p:txBody>
          <a:bodyPr>
            <a:no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04186" y="843378"/>
            <a:ext cx="11833934" cy="5832629"/>
          </a:xfrm>
        </p:spPr>
        <p:txBody>
          <a:bodyPr/>
          <a:lstStyle>
            <a:lvl1pPr>
              <a:lnSpc>
                <a:spcPct val="10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  <a:p>
            <a:pPr lvl="1"/>
            <a:r>
              <a:rPr lang="en-US" altLang="ko-KR" dirty="0"/>
              <a:t>a</a:t>
            </a:r>
            <a:endParaRPr lang="ko-KR" altLang="en-US" dirty="0"/>
          </a:p>
          <a:p>
            <a:pPr lvl="2"/>
            <a:r>
              <a:rPr lang="en-US" altLang="ko-KR" dirty="0"/>
              <a:t>b</a:t>
            </a:r>
            <a:endParaRPr lang="ko-KR" altLang="en-US" dirty="0"/>
          </a:p>
          <a:p>
            <a:pPr lvl="3"/>
            <a:r>
              <a:rPr lang="en-US" altLang="ko-KR" dirty="0"/>
              <a:t>c</a:t>
            </a:r>
            <a:endParaRPr lang="ko-KR" altLang="en-US" dirty="0"/>
          </a:p>
          <a:p>
            <a:pPr lvl="4"/>
            <a:r>
              <a:rPr lang="en-US" altLang="ko-KR" dirty="0"/>
              <a:t>d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0" y="750841"/>
            <a:ext cx="12192000" cy="4571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946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DA2B-B45A-47D7-83F3-850388661209}" type="datetimeFigureOut">
              <a:rPr lang="ko-KR" altLang="en-US" smtClean="0"/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D5B0B-4D79-4A98-806C-E2370ABC05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06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 txBox="1">
            <a:spLocks/>
          </p:cNvSpPr>
          <p:nvPr/>
        </p:nvSpPr>
        <p:spPr>
          <a:xfrm>
            <a:off x="1444341" y="2301598"/>
            <a:ext cx="930331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WF on </a:t>
            </a:r>
            <a:r>
              <a:rPr lang="en-US" altLang="ko-K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link tests for NR V2X demodulation performance </a:t>
            </a:r>
            <a:endParaRPr lang="ko-KR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6"/>
          <p:cNvSpPr>
            <a:spLocks noChangeArrowheads="1"/>
          </p:cNvSpPr>
          <p:nvPr/>
        </p:nvSpPr>
        <p:spPr bwMode="auto">
          <a:xfrm>
            <a:off x="179388" y="188913"/>
            <a:ext cx="60487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0475" algn="l"/>
              </a:tabLst>
              <a:defRPr/>
            </a:pP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3GPP TSG-RAN WG4 Meeting #</a:t>
            </a:r>
            <a:r>
              <a:rPr kumimoji="1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97-e</a:t>
            </a: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/>
            </a:r>
            <a:b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kumimoji="1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Electronic Meeting, </a:t>
            </a: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2 – 13 Nov., </a:t>
            </a:r>
            <a:r>
              <a:rPr kumimoji="1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2020</a:t>
            </a:r>
            <a:endParaRPr kumimoji="1" lang="en-GB" altLang="ko-K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0475" algn="l"/>
              </a:tabLst>
              <a:defRPr/>
            </a:pP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Agenda Item: </a:t>
            </a:r>
            <a:r>
              <a:rPr kumimoji="1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7.3.7.1</a:t>
            </a:r>
            <a:endParaRPr kumimoji="1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" name="正方形/長方形 5"/>
          <p:cNvSpPr/>
          <p:nvPr/>
        </p:nvSpPr>
        <p:spPr>
          <a:xfrm>
            <a:off x="10392680" y="188913"/>
            <a:ext cx="1512961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126047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anose="020B0600070205080204" pitchFamily="34" charset="-128"/>
              </a:rPr>
              <a:t>R4-20xxxxx</a:t>
            </a:r>
            <a:endParaRPr kumimoji="0" lang="en-GB" altLang="zh-CN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1" name="부제목 2"/>
          <p:cNvSpPr txBox="1">
            <a:spLocks/>
          </p:cNvSpPr>
          <p:nvPr/>
        </p:nvSpPr>
        <p:spPr>
          <a:xfrm>
            <a:off x="2027548" y="4615763"/>
            <a:ext cx="8136904" cy="582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 Electronics</a:t>
            </a:r>
            <a:endParaRPr lang="ko-KR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4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PSFCH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Test metric</a:t>
            </a:r>
          </a:p>
          <a:p>
            <a:pPr lvl="1"/>
            <a:r>
              <a:rPr lang="en-US" altLang="ko-KR" dirty="0" smtClean="0"/>
              <a:t>Use </a:t>
            </a:r>
            <a:r>
              <a:rPr lang="en-US" altLang="ko-KR" dirty="0"/>
              <a:t>ACK/NACK feedback mode and </a:t>
            </a:r>
            <a:r>
              <a:rPr lang="en-US" altLang="ko-KR" dirty="0" err="1"/>
              <a:t>Pr</a:t>
            </a:r>
            <a:r>
              <a:rPr lang="en-US" altLang="ko-KR" dirty="0"/>
              <a:t>(DTX to ACK)&lt;1% and </a:t>
            </a:r>
            <a:r>
              <a:rPr lang="en-US" altLang="ko-KR" dirty="0" err="1"/>
              <a:t>Pr</a:t>
            </a:r>
            <a:r>
              <a:rPr lang="en-US" altLang="ko-KR" dirty="0"/>
              <a:t>(ACK miss)&lt;1% for test metric</a:t>
            </a:r>
          </a:p>
          <a:p>
            <a:pPr lvl="1"/>
            <a:r>
              <a:rPr lang="en-US" altLang="ko-KR" dirty="0"/>
              <a:t>Introduce additional test metric as </a:t>
            </a:r>
            <a:r>
              <a:rPr lang="en-US" altLang="ko-KR" dirty="0" err="1"/>
              <a:t>Pr</a:t>
            </a:r>
            <a:r>
              <a:rPr lang="en-US" altLang="ko-KR" dirty="0"/>
              <a:t>(NACK to ACK) &lt; 0.1</a:t>
            </a:r>
            <a:r>
              <a:rPr lang="en-US" altLang="ko-KR" dirty="0" smtClean="0"/>
              <a:t>%</a:t>
            </a:r>
          </a:p>
          <a:p>
            <a:pPr lvl="2"/>
            <a:r>
              <a:rPr lang="en-US" altLang="ko-KR" dirty="0" smtClean="0"/>
              <a:t>Option 1: Yes (Qualcomm, CATT, MediaTek)</a:t>
            </a:r>
          </a:p>
          <a:p>
            <a:pPr lvl="2"/>
            <a:r>
              <a:rPr lang="en-US" altLang="ko-KR" dirty="0" smtClean="0"/>
              <a:t>Option 2: No (LG, Intel, Huawei, MediaTek, CATT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Companies are encouraged to provide simulation results and analysis for </a:t>
            </a:r>
            <a:r>
              <a:rPr lang="en-US" altLang="ko-KR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(NACK to ACK) performance in the next meeting. The final decision will be made in the next meeting.</a:t>
            </a:r>
            <a:endParaRPr lang="en-US" altLang="ko-KR" dirty="0" smtClean="0"/>
          </a:p>
          <a:p>
            <a:r>
              <a:rPr lang="en-US" altLang="ko-KR" dirty="0" smtClean="0"/>
              <a:t>PSFCH </a:t>
            </a:r>
            <a:r>
              <a:rPr lang="en-US" altLang="ko-KR" dirty="0" smtClean="0"/>
              <a:t>periodicity</a:t>
            </a:r>
          </a:p>
          <a:p>
            <a:pPr lvl="1"/>
            <a:r>
              <a:rPr lang="en-US" altLang="ko-KR" dirty="0" smtClean="0"/>
              <a:t>1 periodicity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Number of cyclic shift pair</a:t>
            </a:r>
          </a:p>
          <a:p>
            <a:pPr lvl="1"/>
            <a:r>
              <a:rPr lang="en-US" altLang="ko-KR" dirty="0" smtClean="0"/>
              <a:t>1 cyclic shift pair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Relative </a:t>
            </a:r>
            <a:r>
              <a:rPr lang="en-US" altLang="ko-KR" dirty="0"/>
              <a:t>velocity </a:t>
            </a:r>
          </a:p>
          <a:p>
            <a:pPr lvl="1"/>
            <a:r>
              <a:rPr lang="en-US" altLang="ko-KR" dirty="0" smtClean="0"/>
              <a:t>30km/h </a:t>
            </a:r>
            <a:r>
              <a:rPr lang="en-US" altLang="ko-KR" dirty="0"/>
              <a:t>(</a:t>
            </a:r>
            <a:r>
              <a:rPr lang="en-US" altLang="ko-KR" dirty="0" smtClean="0"/>
              <a:t>TDLA30-180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3590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Draft CR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Companies volunteering for draft CR are encouraged to provide draft CR for single link tests by referring to the following table in the next RAN4 meeting.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653096"/>
              </p:ext>
            </p:extLst>
          </p:nvPr>
        </p:nvGraphicFramePr>
        <p:xfrm>
          <a:off x="865846" y="1862834"/>
          <a:ext cx="10212150" cy="18318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922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21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986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5303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case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 company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US" altLang="ko-K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General</a:t>
                      </a:r>
                      <a:r>
                        <a:rPr lang="en-US" altLang="ko-KR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part</a:t>
                      </a:r>
                      <a:endParaRPr lang="ko-K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US" altLang="ko-K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Intel</a:t>
                      </a:r>
                      <a:endParaRPr lang="ko-K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ko-KR" sz="2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PSSCH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LG Electronics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PSCCH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Intel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PSBCH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CATT</a:t>
                      </a:r>
                      <a:endParaRPr lang="ko-KR" sz="2000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PSFCH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MediaTek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44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receiver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Common assumptions for reference receiver</a:t>
            </a:r>
          </a:p>
          <a:p>
            <a:pPr lvl="1"/>
            <a:r>
              <a:rPr lang="en-US" altLang="ko-KR" dirty="0" smtClean="0"/>
              <a:t>CFO </a:t>
            </a:r>
            <a:r>
              <a:rPr lang="en-US" altLang="ko-KR" dirty="0"/>
              <a:t>estimation: Cross-DMRS symbol CFO estimation.</a:t>
            </a:r>
          </a:p>
          <a:p>
            <a:pPr lvl="1"/>
            <a:r>
              <a:rPr lang="en-US" altLang="ko-KR" dirty="0" smtClean="0"/>
              <a:t>CE </a:t>
            </a:r>
            <a:r>
              <a:rPr lang="en-US" altLang="ko-KR" dirty="0"/>
              <a:t>channel estimation:</a:t>
            </a:r>
          </a:p>
          <a:p>
            <a:pPr lvl="2"/>
            <a:r>
              <a:rPr lang="en-US" altLang="ko-KR" dirty="0" smtClean="0"/>
              <a:t>Frequency </a:t>
            </a:r>
            <a:r>
              <a:rPr lang="en-US" altLang="ko-KR" dirty="0"/>
              <a:t>domain interpolation: MMSE interpolation</a:t>
            </a:r>
          </a:p>
          <a:p>
            <a:pPr lvl="2"/>
            <a:r>
              <a:rPr lang="en-US" altLang="ko-KR" dirty="0" smtClean="0"/>
              <a:t>Time </a:t>
            </a:r>
            <a:r>
              <a:rPr lang="en-US" altLang="ko-KR" dirty="0"/>
              <a:t>domain interpolation: Linear interpolation</a:t>
            </a:r>
          </a:p>
          <a:p>
            <a:pPr lvl="1"/>
            <a:r>
              <a:rPr lang="en-US" altLang="ko-KR" dirty="0" smtClean="0"/>
              <a:t>RX </a:t>
            </a:r>
            <a:r>
              <a:rPr lang="en-US" altLang="ko-KR" dirty="0"/>
              <a:t>window: CP/2 from GNSS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375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4186" y="843378"/>
            <a:ext cx="11833934" cy="601462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Test 1: QPSK for 500km/h relative velocity (already agreed the test)</a:t>
            </a:r>
          </a:p>
          <a:p>
            <a:pPr lvl="1"/>
            <a:r>
              <a:rPr lang="en-US" altLang="ko-KR" dirty="0" smtClean="0"/>
              <a:t>Sub-channel size </a:t>
            </a:r>
          </a:p>
          <a:p>
            <a:pPr lvl="2"/>
            <a:r>
              <a:rPr lang="en-GB" altLang="ko-KR" dirty="0" smtClean="0"/>
              <a:t>Option 1: 10 </a:t>
            </a:r>
            <a:r>
              <a:rPr lang="en-GB" altLang="ko-KR" dirty="0"/>
              <a:t>PRB sub-channel size </a:t>
            </a:r>
            <a:r>
              <a:rPr lang="en-GB" altLang="ko-KR" dirty="0" smtClean="0"/>
              <a:t>and </a:t>
            </a:r>
            <a:r>
              <a:rPr lang="en-GB" altLang="ko-KR" dirty="0"/>
              <a:t>number of allocated sub-channels is </a:t>
            </a:r>
            <a:r>
              <a:rPr lang="en-GB" altLang="ko-KR" dirty="0" smtClean="0"/>
              <a:t>FFS (Intel)</a:t>
            </a:r>
          </a:p>
          <a:p>
            <a:pPr lvl="2"/>
            <a:r>
              <a:rPr lang="en-US" altLang="ko-KR" dirty="0" smtClean="0"/>
              <a:t>Option 2: 20 PRB (LG, Qualcomm, CATT, Huawei, MediaTek)</a:t>
            </a:r>
          </a:p>
          <a:p>
            <a:pPr marL="914400" lvl="2" indent="0">
              <a:buNone/>
            </a:pP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 Recommended WF : 20 PRB </a:t>
            </a: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sub-channel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based on 10 PRB sub-channel size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lvl="1"/>
            <a:r>
              <a:rPr lang="en-US" altLang="ko-KR" dirty="0" smtClean="0"/>
              <a:t>PSFCH periodicity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 smtClean="0"/>
              <a:t>1: 1 periodicity (Qualcomm, CATT, MediaTek)</a:t>
            </a:r>
          </a:p>
          <a:p>
            <a:pPr lvl="2"/>
            <a:r>
              <a:rPr lang="en-US" altLang="ko-KR" dirty="0" smtClean="0"/>
              <a:t>Option 2: 4 periodicity (LG, Qualcomm, CATT, Intel, Huawei</a:t>
            </a:r>
            <a:r>
              <a:rPr lang="en-US" altLang="ko-KR" dirty="0" smtClean="0"/>
              <a:t>)</a:t>
            </a:r>
          </a:p>
          <a:p>
            <a:pPr lvl="2">
              <a:buFont typeface="Wingdings" panose="05000000000000000000" pitchFamily="2" charset="2"/>
              <a:buChar char="T"/>
            </a:pP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Recommended </a:t>
            </a: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need further discussion. </a:t>
            </a:r>
          </a:p>
          <a:p>
            <a:pPr marL="914400" lvl="2" indent="0">
              <a:buNone/>
            </a:pP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                             Alt. option 2 is configured in this test, and option1 is used for other test (Test 2 or Test 3)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DMRS pattern</a:t>
            </a:r>
          </a:p>
          <a:p>
            <a:pPr lvl="2"/>
            <a:r>
              <a:rPr lang="en-GB" altLang="ko-KR" strike="sngStrike" dirty="0"/>
              <a:t>Option 1: {2,4} DMRS symbols when PSFCH periodicity is </a:t>
            </a:r>
            <a:r>
              <a:rPr lang="en-GB" altLang="ko-KR" strike="sngStrike" dirty="0" smtClean="0"/>
              <a:t>4 (Intel)</a:t>
            </a:r>
            <a:r>
              <a:rPr lang="en-GB" altLang="ko-KR" dirty="0" smtClean="0"/>
              <a:t> </a:t>
            </a:r>
            <a:r>
              <a:rPr lang="en-GB" altLang="ko-KR" dirty="0" smtClean="0">
                <a:solidFill>
                  <a:srgbClr val="C00000"/>
                </a:solidFill>
              </a:rPr>
              <a:t>(to reduce option)</a:t>
            </a:r>
            <a:r>
              <a:rPr lang="en-GB" altLang="ko-KR" dirty="0" smtClean="0"/>
              <a:t> </a:t>
            </a:r>
            <a:endParaRPr lang="ko-KR" altLang="ko-KR" strike="sngStrike"/>
          </a:p>
          <a:p>
            <a:pPr lvl="2"/>
            <a:r>
              <a:rPr lang="en-GB" altLang="ko-KR" dirty="0"/>
              <a:t>Option 2: {3,4} DMRS symbols when PSFCH periodicity is 4 (LG, Qualcomm, CATT, </a:t>
            </a:r>
            <a:r>
              <a:rPr lang="en-GB" altLang="ko-KR" dirty="0" smtClean="0"/>
              <a:t>Huawei, Intel)</a:t>
            </a:r>
            <a:endParaRPr lang="ko-KR" altLang="ko-KR"/>
          </a:p>
          <a:p>
            <a:pPr lvl="2"/>
            <a:r>
              <a:rPr lang="en-GB" altLang="ko-KR" dirty="0"/>
              <a:t>Option 3: 3 DMRS symbols when PSFCH periodicity is 1 (</a:t>
            </a:r>
            <a:r>
              <a:rPr lang="en-GB" altLang="ko-KR" dirty="0" smtClean="0"/>
              <a:t>MediaTek, Qualcomm, CATT</a:t>
            </a:r>
            <a:r>
              <a:rPr lang="en-GB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depending on decision of PSFCH periodicity 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Propagation condition </a:t>
            </a:r>
          </a:p>
          <a:p>
            <a:pPr lvl="2"/>
            <a:r>
              <a:rPr lang="en-GB" altLang="ko-KR" dirty="0" smtClean="0"/>
              <a:t>Option 1: TDLA30</a:t>
            </a:r>
          </a:p>
          <a:p>
            <a:pPr lvl="2"/>
            <a:r>
              <a:rPr lang="en-GB" altLang="ko-KR" dirty="0" smtClean="0"/>
              <a:t>Option 2: TDLB100 or allocation 3symbol for PSCCH</a:t>
            </a:r>
          </a:p>
          <a:p>
            <a:pPr marL="914400" lvl="2" indent="0">
              <a:buNone/>
            </a:pP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 </a:t>
            </a: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Recommended WF : Option </a:t>
            </a: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1 is baseline and companies are encouraged to provide analysis for option 2.</a:t>
            </a:r>
            <a:endParaRPr lang="en-GB" altLang="ko-KR" dirty="0" smtClean="0">
              <a:solidFill>
                <a:srgbClr val="C00000"/>
              </a:solidFill>
            </a:endParaRPr>
          </a:p>
          <a:p>
            <a:pPr lvl="1"/>
            <a:r>
              <a:rPr lang="en-GB" altLang="ko-KR" dirty="0" smtClean="0"/>
              <a:t>Beta value for 2</a:t>
            </a:r>
            <a:r>
              <a:rPr lang="en-GB" altLang="ko-KR" baseline="30000" dirty="0" smtClean="0"/>
              <a:t>nd</a:t>
            </a:r>
            <a:r>
              <a:rPr lang="en-GB" altLang="ko-KR" dirty="0" smtClean="0"/>
              <a:t> stage SCI</a:t>
            </a:r>
          </a:p>
          <a:p>
            <a:pPr lvl="2"/>
            <a:r>
              <a:rPr lang="en-GB" altLang="ko-KR" dirty="0" smtClean="0"/>
              <a:t>Beta value = </a:t>
            </a:r>
            <a:r>
              <a:rPr lang="en-GB" altLang="ko-KR" dirty="0"/>
              <a:t>3.5 and if technical issue will be observed, beta value can be revised in the next meeting.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81808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4186" y="843378"/>
            <a:ext cx="11833934" cy="601462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Additional following test is introduced </a:t>
            </a:r>
          </a:p>
          <a:p>
            <a:pPr lvl="1"/>
            <a:r>
              <a:rPr lang="en-US" altLang="ko-KR" dirty="0" smtClean="0"/>
              <a:t>Option 1: [Test 2] 16QAM </a:t>
            </a:r>
            <a:r>
              <a:rPr lang="en-US" altLang="ko-KR" dirty="0"/>
              <a:t>for 260km/h relative velocity </a:t>
            </a:r>
            <a:r>
              <a:rPr lang="en-US" altLang="ko-KR" dirty="0" smtClean="0"/>
              <a:t>(Intel</a:t>
            </a:r>
            <a:r>
              <a:rPr lang="en-US" altLang="ko-KR" dirty="0"/>
              <a:t>, </a:t>
            </a:r>
            <a:r>
              <a:rPr lang="en-US" altLang="ko-KR" dirty="0" smtClean="0"/>
              <a:t>Huawei)</a:t>
            </a:r>
          </a:p>
          <a:p>
            <a:pPr lvl="1"/>
            <a:r>
              <a:rPr lang="en-US" altLang="ko-KR" dirty="0" smtClean="0"/>
              <a:t>Option 2: [Test 3] 64QAM </a:t>
            </a:r>
            <a:r>
              <a:rPr lang="en-US" altLang="ko-KR" dirty="0"/>
              <a:t>for 30km/h relative velocity </a:t>
            </a:r>
            <a:r>
              <a:rPr lang="en-US" altLang="ko-KR" dirty="0" smtClean="0"/>
              <a:t>(LG</a:t>
            </a:r>
            <a:r>
              <a:rPr lang="en-US" altLang="ko-KR" dirty="0"/>
              <a:t>, Qualcomm, CATT, </a:t>
            </a:r>
            <a:r>
              <a:rPr lang="en-US" altLang="ko-KR" dirty="0" smtClean="0"/>
              <a:t>MediaTek)</a:t>
            </a:r>
          </a:p>
          <a:p>
            <a:pPr lvl="1"/>
            <a:r>
              <a:rPr lang="en-US" altLang="ko-KR" dirty="0" smtClean="0"/>
              <a:t>Option 3: both option 1 and option 2 (LG, Intel, CATT, Huawei)</a:t>
            </a:r>
            <a:endParaRPr lang="en-US" altLang="ko-KR" dirty="0"/>
          </a:p>
          <a:p>
            <a:pPr marL="457200" lvl="1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if option 1 or option 2 is not decided, option 3 can be considered a compromise option.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7737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Test 2: 16QAM </a:t>
            </a:r>
            <a:r>
              <a:rPr lang="en-US" altLang="ko-KR" dirty="0"/>
              <a:t>for </a:t>
            </a:r>
            <a:r>
              <a:rPr lang="en-US" altLang="ko-KR" dirty="0" smtClean="0"/>
              <a:t>260km/h </a:t>
            </a:r>
            <a:r>
              <a:rPr lang="en-US" altLang="ko-KR" dirty="0"/>
              <a:t>relative </a:t>
            </a:r>
            <a:r>
              <a:rPr lang="en-US" altLang="ko-KR" dirty="0" smtClean="0"/>
              <a:t>velocity</a:t>
            </a:r>
            <a:endParaRPr lang="en-US" altLang="ko-KR" dirty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 smtClean="0"/>
              <a:t>the test is introduced, following parameters should be discussed</a:t>
            </a:r>
          </a:p>
          <a:p>
            <a:pPr lvl="1"/>
            <a:r>
              <a:rPr lang="en-US" altLang="ko-KR" dirty="0" smtClean="0"/>
              <a:t>Sub-channel </a:t>
            </a:r>
            <a:r>
              <a:rPr lang="en-US" altLang="ko-KR" dirty="0"/>
              <a:t>size </a:t>
            </a:r>
          </a:p>
          <a:p>
            <a:pPr lvl="2"/>
            <a:r>
              <a:rPr lang="en-GB" altLang="ko-KR" dirty="0" smtClean="0"/>
              <a:t>Option 1: </a:t>
            </a:r>
            <a:r>
              <a:rPr lang="en-GB" altLang="ko-KR" dirty="0"/>
              <a:t>10 PRB sub-channel size and number of allocated sub-channels is FFS (Intel)</a:t>
            </a:r>
          </a:p>
          <a:p>
            <a:pPr lvl="2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20 PRB </a:t>
            </a:r>
            <a:r>
              <a:rPr lang="en-US" altLang="ko-KR" dirty="0" smtClean="0"/>
              <a:t>(LG, Qualcomm, CATT</a:t>
            </a:r>
            <a:r>
              <a:rPr lang="en-US" altLang="ko-KR" dirty="0"/>
              <a:t>, Huawei, MediaTek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20 </a:t>
            </a: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PRB sub-channel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based on 10 PRB sub-channel size</a:t>
            </a:r>
            <a:endParaRPr lang="en-US" altLang="ko-KR" dirty="0"/>
          </a:p>
          <a:p>
            <a:pPr lvl="1"/>
            <a:r>
              <a:rPr lang="en-US" altLang="ko-KR" dirty="0"/>
              <a:t>PSFCH periodicity</a:t>
            </a:r>
          </a:p>
          <a:p>
            <a:pPr lvl="2"/>
            <a:r>
              <a:rPr lang="en-US" altLang="ko-KR" dirty="0"/>
              <a:t>Option 1: 1 periodicity (Qualcomm, CATT, MediaTek)</a:t>
            </a:r>
          </a:p>
          <a:p>
            <a:pPr lvl="2"/>
            <a:r>
              <a:rPr lang="en-US" altLang="ko-KR" dirty="0"/>
              <a:t>Option 2: 4 periodicity (LG, Qualcomm, CATT, Intel, Huawei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need further discussion</a:t>
            </a:r>
            <a:endParaRPr lang="en-US" altLang="ko-KR" dirty="0"/>
          </a:p>
          <a:p>
            <a:pPr lvl="1"/>
            <a:r>
              <a:rPr lang="en-US" altLang="ko-KR" dirty="0"/>
              <a:t>DMRS pattern</a:t>
            </a:r>
          </a:p>
          <a:p>
            <a:pPr lvl="2"/>
            <a:r>
              <a:rPr lang="en-GB" altLang="ko-KR" strike="sngStrike" dirty="0" smtClean="0"/>
              <a:t>Option </a:t>
            </a:r>
            <a:r>
              <a:rPr lang="en-GB" altLang="ko-KR" strike="sngStrike" dirty="0"/>
              <a:t>1: {2,4} DMRS symbols when PSFCH periodicity is </a:t>
            </a:r>
            <a:r>
              <a:rPr lang="en-GB" altLang="ko-KR" strike="sngStrike" dirty="0" smtClean="0"/>
              <a:t>4 (Intel) </a:t>
            </a:r>
            <a:r>
              <a:rPr lang="en-GB" altLang="ko-KR" dirty="0">
                <a:solidFill>
                  <a:srgbClr val="C00000"/>
                </a:solidFill>
              </a:rPr>
              <a:t>(to reduce option)</a:t>
            </a:r>
            <a:endParaRPr lang="en-GB" altLang="ko-KR" strike="sngStrike" dirty="0"/>
          </a:p>
          <a:p>
            <a:pPr lvl="2"/>
            <a:r>
              <a:rPr lang="en-GB" altLang="ko-KR" dirty="0" smtClean="0"/>
              <a:t>Option </a:t>
            </a:r>
            <a:r>
              <a:rPr lang="en-GB" altLang="ko-KR" dirty="0"/>
              <a:t>2: {2,3} DMRS symbols when PSFCH periodicity is 4 (Qualcomm, CATT, </a:t>
            </a:r>
            <a:r>
              <a:rPr lang="en-GB" altLang="ko-KR" dirty="0" smtClean="0"/>
              <a:t>Huawei, Intel, LG)</a:t>
            </a:r>
            <a:endParaRPr lang="en-GB" altLang="ko-KR" dirty="0"/>
          </a:p>
          <a:p>
            <a:pPr lvl="2"/>
            <a:r>
              <a:rPr lang="en-GB" altLang="ko-KR" dirty="0" smtClean="0"/>
              <a:t>Option </a:t>
            </a:r>
            <a:r>
              <a:rPr lang="en-GB" altLang="ko-KR" dirty="0"/>
              <a:t>3: 3 DMRS symbols when PSFCH periodicity is 1 (</a:t>
            </a:r>
            <a:r>
              <a:rPr lang="en-GB" altLang="ko-KR" dirty="0" smtClean="0"/>
              <a:t>MediaTek, Qualcomm, </a:t>
            </a:r>
            <a:r>
              <a:rPr lang="en-US" altLang="ko-KR" dirty="0" smtClean="0"/>
              <a:t>CATT</a:t>
            </a:r>
            <a:r>
              <a:rPr lang="en-GB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depending on decision of PSFCH periodicity</a:t>
            </a:r>
            <a:endParaRPr lang="en-GB" altLang="ko-KR" dirty="0"/>
          </a:p>
          <a:p>
            <a:pPr lvl="1"/>
            <a:r>
              <a:rPr lang="en-GB" altLang="ko-KR" dirty="0" smtClean="0"/>
              <a:t>Beta </a:t>
            </a:r>
            <a:r>
              <a:rPr lang="en-GB" altLang="ko-KR" dirty="0"/>
              <a:t>value for 2</a:t>
            </a:r>
            <a:r>
              <a:rPr lang="en-GB" altLang="ko-KR" baseline="30000" dirty="0"/>
              <a:t>nd</a:t>
            </a:r>
            <a:r>
              <a:rPr lang="en-GB" altLang="ko-KR" dirty="0"/>
              <a:t> stage SCI</a:t>
            </a:r>
          </a:p>
          <a:p>
            <a:pPr lvl="2"/>
            <a:r>
              <a:rPr lang="en-GB" altLang="ko-KR" dirty="0"/>
              <a:t>Beta value = 5 and if technical issue will be observed, beta value can be revised in the next meeting.</a:t>
            </a:r>
          </a:p>
        </p:txBody>
      </p:sp>
    </p:spTree>
    <p:extLst>
      <p:ext uri="{BB962C8B-B14F-4D97-AF65-F5344CB8AC3E}">
        <p14:creationId xmlns:p14="http://schemas.microsoft.com/office/powerpoint/2010/main" val="303952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Test 3: 64QAM </a:t>
            </a:r>
            <a:r>
              <a:rPr lang="en-US" altLang="ko-KR" dirty="0"/>
              <a:t>for </a:t>
            </a:r>
            <a:r>
              <a:rPr lang="en-US" altLang="ko-KR" dirty="0" smtClean="0"/>
              <a:t>30km/h </a:t>
            </a:r>
            <a:r>
              <a:rPr lang="en-US" altLang="ko-KR" dirty="0"/>
              <a:t>relative </a:t>
            </a:r>
            <a:r>
              <a:rPr lang="en-US" altLang="ko-KR" dirty="0" smtClean="0"/>
              <a:t>velocity</a:t>
            </a:r>
          </a:p>
          <a:p>
            <a:pPr lvl="1"/>
            <a:r>
              <a:rPr lang="en-US" altLang="ko-KR" dirty="0" smtClean="0"/>
              <a:t>If the test is introduced, following parameters should be discussed</a:t>
            </a:r>
          </a:p>
          <a:p>
            <a:pPr lvl="1"/>
            <a:r>
              <a:rPr lang="en-US" altLang="ko-KR" dirty="0" smtClean="0"/>
              <a:t>Sub-channel </a:t>
            </a:r>
            <a:r>
              <a:rPr lang="en-US" altLang="ko-KR" dirty="0"/>
              <a:t>size </a:t>
            </a:r>
          </a:p>
          <a:p>
            <a:pPr lvl="2"/>
            <a:r>
              <a:rPr lang="en-GB" altLang="ko-KR" dirty="0" smtClean="0"/>
              <a:t>Option 1: 10 PRB</a:t>
            </a:r>
            <a:r>
              <a:rPr lang="en-US" altLang="ko-KR" dirty="0"/>
              <a:t> (LG, </a:t>
            </a:r>
            <a:r>
              <a:rPr lang="en-US" altLang="ko-KR" dirty="0" smtClean="0"/>
              <a:t>Qualcomm, Huawei)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Option 2: </a:t>
            </a:r>
            <a:r>
              <a:rPr lang="en-GB" altLang="ko-KR" dirty="0"/>
              <a:t>10 PRB sub-channel size and number of allocated sub-channels is FFS (Intel)</a:t>
            </a:r>
          </a:p>
          <a:p>
            <a:pPr lvl="2"/>
            <a:r>
              <a:rPr lang="en-US" altLang="ko-KR" dirty="0"/>
              <a:t>Option </a:t>
            </a:r>
            <a:r>
              <a:rPr lang="en-US" altLang="ko-KR" dirty="0" smtClean="0"/>
              <a:t>3: </a:t>
            </a:r>
            <a:r>
              <a:rPr lang="en-US" altLang="ko-KR" dirty="0"/>
              <a:t>20 PRB </a:t>
            </a:r>
            <a:r>
              <a:rPr lang="en-US" altLang="ko-KR" dirty="0" smtClean="0"/>
              <a:t>(CATT</a:t>
            </a:r>
            <a:r>
              <a:rPr lang="en-US" altLang="ko-KR" dirty="0"/>
              <a:t>, Huawei, MediaTek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10 PRB sub-channel </a:t>
            </a:r>
            <a:endParaRPr lang="en-US" altLang="ko-KR" dirty="0"/>
          </a:p>
          <a:p>
            <a:pPr lvl="1"/>
            <a:r>
              <a:rPr lang="en-US" altLang="ko-KR" dirty="0"/>
              <a:t>PSFCH periodicity</a:t>
            </a:r>
          </a:p>
          <a:p>
            <a:pPr lvl="2"/>
            <a:r>
              <a:rPr lang="en-US" altLang="ko-KR" dirty="0"/>
              <a:t>Option 1: 1 periodicity (Qualcomm, CATT, MediaTek)</a:t>
            </a:r>
          </a:p>
          <a:p>
            <a:pPr lvl="2"/>
            <a:r>
              <a:rPr lang="en-US" altLang="ko-KR" dirty="0"/>
              <a:t>Option 2: 4 periodicity (LG, Qualcomm, CATT, Intel, Huawei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need further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discussion</a:t>
            </a:r>
            <a:endParaRPr lang="en-US" altLang="ko-KR" dirty="0"/>
          </a:p>
          <a:p>
            <a:pPr lvl="1"/>
            <a:r>
              <a:rPr lang="en-US" altLang="ko-KR" dirty="0" smtClean="0"/>
              <a:t>DMRS </a:t>
            </a:r>
            <a:r>
              <a:rPr lang="en-US" altLang="ko-KR" dirty="0"/>
              <a:t>pattern</a:t>
            </a:r>
          </a:p>
          <a:p>
            <a:pPr lvl="2"/>
            <a:r>
              <a:rPr lang="en-US" altLang="ko-KR" strike="sngStrike" dirty="0"/>
              <a:t>Option 1: {2,3} DMRS symbols when PSFCH periodicity is 4 (LG, Huawei</a:t>
            </a:r>
            <a:r>
              <a:rPr lang="en-US" altLang="ko-KR" strike="sngStrike" dirty="0" smtClean="0"/>
              <a:t>) </a:t>
            </a:r>
            <a:r>
              <a:rPr lang="en-GB" altLang="ko-KR" dirty="0">
                <a:solidFill>
                  <a:srgbClr val="C00000"/>
                </a:solidFill>
              </a:rPr>
              <a:t>(to reduce option)</a:t>
            </a:r>
            <a:endParaRPr lang="en-US" altLang="ko-KR" strike="sngStrike" dirty="0"/>
          </a:p>
          <a:p>
            <a:pPr lvl="2"/>
            <a:r>
              <a:rPr lang="en-US" altLang="ko-KR" dirty="0"/>
              <a:t>Option 2: 2 DMRS symbols when PSFCH periodicity is 1 or 4 (Qualcomm, CATT, </a:t>
            </a:r>
            <a:r>
              <a:rPr lang="en-US" altLang="ko-KR" dirty="0" smtClean="0"/>
              <a:t>Huawei, Intel, LG)</a:t>
            </a:r>
            <a:endParaRPr lang="en-US" altLang="ko-KR" dirty="0"/>
          </a:p>
          <a:p>
            <a:pPr lvl="2"/>
            <a:r>
              <a:rPr lang="en-US" altLang="ko-KR" dirty="0"/>
              <a:t>Option 3: 3 DMRS symbols when PSFCH periodicity is 1 (MediaTek</a:t>
            </a:r>
            <a:r>
              <a:rPr lang="en-US" altLang="ko-KR" dirty="0" smtClean="0"/>
              <a:t>)</a:t>
            </a:r>
          </a:p>
          <a:p>
            <a:pPr marL="914400" lvl="2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depending on decision of PSFCH periodicity</a:t>
            </a:r>
            <a:endParaRPr lang="en-US" altLang="ko-KR" dirty="0"/>
          </a:p>
          <a:p>
            <a:pPr lvl="1"/>
            <a:r>
              <a:rPr lang="en-GB" altLang="ko-KR" dirty="0" smtClean="0"/>
              <a:t>Beta </a:t>
            </a:r>
            <a:r>
              <a:rPr lang="en-GB" altLang="ko-KR" dirty="0"/>
              <a:t>value for 2</a:t>
            </a:r>
            <a:r>
              <a:rPr lang="en-GB" altLang="ko-KR" baseline="30000" dirty="0"/>
              <a:t>nd</a:t>
            </a:r>
            <a:r>
              <a:rPr lang="en-GB" altLang="ko-KR" dirty="0"/>
              <a:t> stage SCI</a:t>
            </a:r>
          </a:p>
          <a:p>
            <a:pPr lvl="2"/>
            <a:r>
              <a:rPr lang="en-GB" altLang="ko-KR" dirty="0" smtClean="0"/>
              <a:t>Beta </a:t>
            </a:r>
            <a:r>
              <a:rPr lang="en-GB" altLang="ko-KR" dirty="0"/>
              <a:t>value = </a:t>
            </a:r>
            <a:r>
              <a:rPr lang="en-GB" altLang="ko-KR" dirty="0" smtClean="0"/>
              <a:t>5 and if technical issue will be observed, beta value can be revised in the next meeting.</a:t>
            </a:r>
          </a:p>
        </p:txBody>
      </p:sp>
    </p:spTree>
    <p:extLst>
      <p:ext uri="{BB962C8B-B14F-4D97-AF65-F5344CB8AC3E}">
        <p14:creationId xmlns:p14="http://schemas.microsoft.com/office/powerpoint/2010/main" val="251190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Test for 256QAM modulation order</a:t>
            </a:r>
          </a:p>
          <a:p>
            <a:pPr lvl="1"/>
            <a:r>
              <a:rPr lang="en-US" altLang="ko-KR" dirty="0" smtClean="0"/>
              <a:t>Option 1: Define performance requirement (LG, </a:t>
            </a:r>
            <a:r>
              <a:rPr lang="en-US" altLang="ko-KR" dirty="0" smtClean="0"/>
              <a:t>Qualcomm)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Applicability rule can be considered if the test is introduced. </a:t>
            </a:r>
          </a:p>
          <a:p>
            <a:pPr lvl="1"/>
            <a:r>
              <a:rPr lang="en-US" altLang="ko-KR" dirty="0" smtClean="0"/>
              <a:t>Option 2: Do not define performance requirement (Intel, Huawei, </a:t>
            </a:r>
            <a:r>
              <a:rPr lang="en-US" altLang="ko-KR" dirty="0" smtClean="0"/>
              <a:t>MediaTek, </a:t>
            </a:r>
            <a:r>
              <a:rPr lang="en-US" altLang="ko-KR" dirty="0"/>
              <a:t>CATT)</a:t>
            </a:r>
            <a:endParaRPr lang="en-US" altLang="ko-KR" dirty="0" smtClean="0"/>
          </a:p>
          <a:p>
            <a:pPr lvl="1">
              <a:buFont typeface="Wingdings" panose="05000000000000000000" pitchFamily="2" charset="2"/>
              <a:buChar char="T"/>
            </a:pPr>
            <a:r>
              <a:rPr lang="en-GB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Recommended </a:t>
            </a: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need further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discussion</a:t>
            </a:r>
          </a:p>
          <a:p>
            <a:pPr lvl="1">
              <a:buFont typeface="Wingdings" panose="05000000000000000000" pitchFamily="2" charset="2"/>
              <a:buChar char="T"/>
            </a:pPr>
            <a:endParaRPr lang="en-US" altLang="ko-KR" dirty="0"/>
          </a:p>
          <a:p>
            <a:r>
              <a:rPr lang="en-US" altLang="ko-KR" dirty="0" smtClean="0"/>
              <a:t>Test for gNB based sync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GB" altLang="ko-KR" dirty="0"/>
              <a:t>Define performance requirement with 1300Hz FO and </a:t>
            </a:r>
            <a:r>
              <a:rPr lang="ko-KR" altLang="ko-KR"/>
              <a:t>±</a:t>
            </a:r>
            <a:r>
              <a:rPr lang="en-GB" altLang="ko-KR" dirty="0"/>
              <a:t>24Ts TO (CATT, Intel</a:t>
            </a:r>
            <a:r>
              <a:rPr lang="en-GB" altLang="ko-KR" dirty="0" smtClean="0"/>
              <a:t>)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Do not define performance requirement (Qualcomm, Huawei, MediaTek</a:t>
            </a:r>
            <a:r>
              <a:rPr lang="en-US" altLang="ko-KR" dirty="0" smtClean="0"/>
              <a:t>)</a:t>
            </a:r>
          </a:p>
          <a:p>
            <a:pPr marL="457200" lvl="1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need further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discussion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072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PSCCH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Payload size</a:t>
            </a:r>
          </a:p>
          <a:p>
            <a:pPr lvl="1"/>
            <a:r>
              <a:rPr lang="en-US" altLang="ko-KR" dirty="0" smtClean="0"/>
              <a:t>Option 1: 26bit </a:t>
            </a:r>
            <a:r>
              <a:rPr lang="en-US" altLang="ko-KR" dirty="0"/>
              <a:t>(Intel)</a:t>
            </a:r>
          </a:p>
          <a:p>
            <a:pPr lvl="1"/>
            <a:r>
              <a:rPr lang="en-US" altLang="ko-KR" dirty="0" smtClean="0"/>
              <a:t>Option 2: 24bits (LG, Qualcomm, Huawei</a:t>
            </a:r>
            <a:r>
              <a:rPr lang="en-US" altLang="ko-KR" dirty="0"/>
              <a:t>, </a:t>
            </a:r>
            <a:r>
              <a:rPr lang="en-US" altLang="ko-KR" dirty="0" smtClean="0"/>
              <a:t>MediaTek, [</a:t>
            </a:r>
            <a:r>
              <a:rPr lang="en-US" altLang="ko-KR" dirty="0"/>
              <a:t>CATT</a:t>
            </a:r>
            <a:r>
              <a:rPr lang="en-US" altLang="ko-KR" dirty="0" smtClean="0"/>
              <a:t>])</a:t>
            </a:r>
          </a:p>
          <a:p>
            <a:pPr marL="457200" lvl="1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depending on decision of subchannel size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Relative velocity </a:t>
            </a:r>
          </a:p>
          <a:p>
            <a:pPr lvl="1"/>
            <a:r>
              <a:rPr lang="en-US" altLang="ko-KR" dirty="0" smtClean="0"/>
              <a:t>260km/h (TDLA30-1400)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06017"/>
              </p:ext>
            </p:extLst>
          </p:nvPr>
        </p:nvGraphicFramePr>
        <p:xfrm>
          <a:off x="3977486" y="2311400"/>
          <a:ext cx="8214514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502"/>
                <a:gridCol w="995320"/>
                <a:gridCol w="949643"/>
                <a:gridCol w="332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r>
                        <a:rPr lang="en-US" altLang="ko-K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</a:t>
                      </a:r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</a:t>
                      </a:r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ko-KR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11876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Frequency resource assignment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is based on 10 PRB subchannel size</a:t>
                      </a:r>
                    </a:p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is based on 20 PRB subchannel size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899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 resource assignment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0388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Resource reservation period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43229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DMRS pattern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60807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2nd-stage SCI format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3792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Beta_offset</a:t>
                      </a:r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indicator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DMRS port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926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Modulation and coding scheme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Additional MCS table indicator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PSFCH overhead indication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Reserved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85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PSBCH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number of S-SSB per one period</a:t>
            </a:r>
          </a:p>
          <a:p>
            <a:pPr lvl="1"/>
            <a:r>
              <a:rPr lang="en-US" altLang="ko-KR" dirty="0" smtClean="0"/>
              <a:t>Option 1: 1 S-SSB (LG, Qualcomm, CATT, Intel, MediaTek)</a:t>
            </a:r>
          </a:p>
          <a:p>
            <a:pPr lvl="1"/>
            <a:r>
              <a:rPr lang="en-US" altLang="ko-KR" dirty="0" smtClean="0"/>
              <a:t>Option 2: 2 S-SSB (Huawei)</a:t>
            </a:r>
          </a:p>
          <a:p>
            <a:pPr marL="457200" lvl="1" indent="0">
              <a:buNone/>
            </a:pPr>
            <a:r>
              <a:rPr lang="en-GB" altLang="ko-KR" dirty="0">
                <a:solidFill>
                  <a:srgbClr val="C00000"/>
                </a:solidFill>
                <a:sym typeface="Wingdings" panose="05000000000000000000" pitchFamily="2" charset="2"/>
              </a:rPr>
              <a:t> Recommended WF : </a:t>
            </a:r>
            <a:r>
              <a:rPr lang="en-US" altLang="ko-KR" dirty="0" smtClean="0">
                <a:solidFill>
                  <a:srgbClr val="C00000"/>
                </a:solidFill>
                <a:sym typeface="Wingdings" panose="05000000000000000000" pitchFamily="2" charset="2"/>
              </a:rPr>
              <a:t>Option 1 is introduced based on majority views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Relative velocity </a:t>
            </a:r>
          </a:p>
          <a:p>
            <a:pPr lvl="1"/>
            <a:r>
              <a:rPr lang="en-US" altLang="ko-KR" dirty="0" smtClean="0"/>
              <a:t>30km/h </a:t>
            </a:r>
            <a:r>
              <a:rPr lang="en-US" altLang="ko-KR" dirty="0"/>
              <a:t>(</a:t>
            </a:r>
            <a:r>
              <a:rPr lang="en-US" altLang="ko-KR" dirty="0" smtClean="0"/>
              <a:t>TDLA30-180)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355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1265</Words>
  <Application>Microsoft Office PowerPoint</Application>
  <PresentationFormat>와이드스크린</PresentationFormat>
  <Paragraphs>183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SimSun</vt:lpstr>
      <vt:lpstr>맑은 고딕</vt:lpstr>
      <vt:lpstr>Batang</vt:lpstr>
      <vt:lpstr>Arial</vt:lpstr>
      <vt:lpstr>Times New Roman</vt:lpstr>
      <vt:lpstr>Wingdings</vt:lpstr>
      <vt:lpstr>Office 테마</vt:lpstr>
      <vt:lpstr>PowerPoint 프레젠테이션</vt:lpstr>
      <vt:lpstr>Reference receiver </vt:lpstr>
      <vt:lpstr>PSSCH demodulation </vt:lpstr>
      <vt:lpstr>PSSCH demodulation </vt:lpstr>
      <vt:lpstr>PSSCH demodulation</vt:lpstr>
      <vt:lpstr>PSSCH demodulation</vt:lpstr>
      <vt:lpstr>PSSCH demodulation</vt:lpstr>
      <vt:lpstr>PSCCH demodulation</vt:lpstr>
      <vt:lpstr>PSBCH demodulation</vt:lpstr>
      <vt:lpstr>PSFCH demodulation</vt:lpstr>
      <vt:lpstr>Draft CR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JY Hwang2</dc:creator>
  <cp:lastModifiedBy>JY Hwang2</cp:lastModifiedBy>
  <cp:revision>93</cp:revision>
  <dcterms:created xsi:type="dcterms:W3CDTF">2020-08-24T07:05:59Z</dcterms:created>
  <dcterms:modified xsi:type="dcterms:W3CDTF">2020-11-11T11:16:33Z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(2)ryWGneMW9QRpvAnyynaqr8X4c9XYf5vJMlYVKNLJtuzHzWyeosxYujTerbAHcRHkYmoCPSyO
W+Mqo8P4yaeHWqJW5Tjd7lm0xcxKpzbV4cam656ThL1r/tZuEqBGJjj3pinB3AxBRUH9jn0x
d9w456FjCnDluEo/7EFSX1Eab7D5fFL6FLULnfmKGtkdBmsYNdoF0ji0opb5CAoMh2tgVFLW
zW9r6xyJ3ZsdUFpO09</vt:lpwstr>
  </property>
  <property fmtid="{D5CDD505-2E9C-101B-9397-08002B2CF9AE}" pid="3" name="_2015_ms_pID_7253431">
    <vt:lpwstr>D7SKumKNC1tjbZvDyBmu7Ga4e5ZSVpHkgwN72VpkUAjyjRxd7M5QAL
6tS7AjsfyWR3mvrF9BrB+OlzfwiHIFN8ce99nBV4NYu9pXH8cR2peDT3iGnS7taDqRrovwDl
68MMeSlYZBLwpi57hv7/PHajwQ260QpXbxD7L/UvUqaJyYYzCu9fNXcDyqx59YZS5YTViPlh
WuPwRgB0iJTjEi3W</vt:lpwstr>
  </property>
</Properties>
</file>