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sldIdLst>
    <p:sldId id="256" r:id="rId7"/>
    <p:sldId id="332" r:id="rId8"/>
    <p:sldId id="371" r:id="rId9"/>
    <p:sldId id="372" r:id="rId10"/>
    <p:sldId id="373" r:id="rId11"/>
    <p:sldId id="374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Moderator" initials="AM" lastIdx="1" clrIdx="1">
    <p:extLst>
      <p:ext uri="{19B8F6BF-5375-455C-9EA6-DF929625EA0E}">
        <p15:presenceInfo xmlns:p15="http://schemas.microsoft.com/office/powerpoint/2012/main" userId="Moderator" providerId="None"/>
      </p:ext>
    </p:extLst>
  </p:cmAuthor>
  <p:cmAuthor id="3" name="Mueller, Axel (Nokia - FR/Paris-Saclay)" initials="MA(-F" lastIdx="1" clrIdx="2">
    <p:extLst>
      <p:ext uri="{19B8F6BF-5375-455C-9EA6-DF929625EA0E}">
        <p15:presenceInfo xmlns:p15="http://schemas.microsoft.com/office/powerpoint/2012/main" userId="S::axel.mueller@nokia-bell-labs.com::6b065ed8-40bf-4bd7-b1e4-242bb2fb76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8" autoAdjust="0"/>
    <p:restoredTop sz="91728" autoAdjust="0"/>
  </p:normalViewPr>
  <p:slideViewPr>
    <p:cSldViewPr>
      <p:cViewPr varScale="1">
        <p:scale>
          <a:sx n="101" d="100"/>
          <a:sy n="101" d="100"/>
        </p:scale>
        <p:origin x="23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va, Rafael (Nokia - DK/Aalborg)" userId="f2244b69-757d-4dea-abbd-cd8eb512804e" providerId="ADAL" clId="{1AB022F7-F2E1-4A08-8F2E-61C0EEFFEA62}"/>
    <pc:docChg chg="undo custSel modSld">
      <pc:chgData name="Paiva, Rafael (Nokia - DK/Aalborg)" userId="f2244b69-757d-4dea-abbd-cd8eb512804e" providerId="ADAL" clId="{1AB022F7-F2E1-4A08-8F2E-61C0EEFFEA62}" dt="2020-11-11T20:03:06.277" v="190" actId="400"/>
      <pc:docMkLst>
        <pc:docMk/>
      </pc:docMkLst>
      <pc:sldChg chg="modSp">
        <pc:chgData name="Paiva, Rafael (Nokia - DK/Aalborg)" userId="f2244b69-757d-4dea-abbd-cd8eb512804e" providerId="ADAL" clId="{1AB022F7-F2E1-4A08-8F2E-61C0EEFFEA62}" dt="2020-11-11T20:03:06.277" v="190" actId="400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1AB022F7-F2E1-4A08-8F2E-61C0EEFFEA62}" dt="2020-11-11T20:03:06.277" v="190" actId="400"/>
          <ac:spMkLst>
            <pc:docMk/>
            <pc:sldMk cId="2618344359" sldId="371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20:02:54.185" v="189" actId="400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1AB022F7-F2E1-4A08-8F2E-61C0EEFFEA62}" dt="2020-11-11T20:02:54.185" v="189" actId="400"/>
          <ac:spMkLst>
            <pc:docMk/>
            <pc:sldMk cId="2381270826" sldId="372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19:55:46.928" v="175" actId="2057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1AB022F7-F2E1-4A08-8F2E-61C0EEFFEA62}" dt="2020-11-11T19:55:46.928" v="175" actId="20577"/>
          <ac:spMkLst>
            <pc:docMk/>
            <pc:sldMk cId="714544099" sldId="373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19:05:16.839" v="60" actId="13926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1AB022F7-F2E1-4A08-8F2E-61C0EEFFEA62}" dt="2020-11-11T19:05:16.839" v="60" actId="13926"/>
          <ac:spMkLst>
            <pc:docMk/>
            <pc:sldMk cId="2582775501" sldId="374"/>
            <ac:spMk id="3" creationId="{CEEE3967-5931-4678-811B-C8B43E27CAD1}"/>
          </ac:spMkLst>
        </pc:spChg>
        <pc:graphicFrameChg chg="mod modGraphic">
          <ac:chgData name="Paiva, Rafael (Nokia - DK/Aalborg)" userId="f2244b69-757d-4dea-abbd-cd8eb512804e" providerId="ADAL" clId="{1AB022F7-F2E1-4A08-8F2E-61C0EEFFEA62}" dt="2020-11-11T19:05:08.997" v="58" actId="13926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  <pc:docChgLst>
    <pc:chgData name="Paiva, Rafael (Nokia - DK/Aalborg)" userId="f2244b69-757d-4dea-abbd-cd8eb512804e" providerId="ADAL" clId="{A7919467-F1D5-43F7-BFAB-713BBC4AE7CB}"/>
    <pc:docChg chg="modSld">
      <pc:chgData name="Paiva, Rafael (Nokia - DK/Aalborg)" userId="f2244b69-757d-4dea-abbd-cd8eb512804e" providerId="ADAL" clId="{A7919467-F1D5-43F7-BFAB-713BBC4AE7CB}" dt="2020-11-10T07:25:19.878" v="11" actId="6549"/>
      <pc:docMkLst>
        <pc:docMk/>
      </pc:docMkLst>
      <pc:sldChg chg="modSp">
        <pc:chgData name="Paiva, Rafael (Nokia - DK/Aalborg)" userId="f2244b69-757d-4dea-abbd-cd8eb512804e" providerId="ADAL" clId="{A7919467-F1D5-43F7-BFAB-713BBC4AE7CB}" dt="2020-11-10T07:25:19.878" v="11" actId="6549"/>
        <pc:sldMkLst>
          <pc:docMk/>
          <pc:sldMk cId="3181677693" sldId="256"/>
        </pc:sldMkLst>
        <pc:spChg chg="mod">
          <ac:chgData name="Paiva, Rafael (Nokia - DK/Aalborg)" userId="f2244b69-757d-4dea-abbd-cd8eb512804e" providerId="ADAL" clId="{A7919467-F1D5-43F7-BFAB-713BBC4AE7CB}" dt="2020-11-10T07:25:19.878" v="11" actId="6549"/>
          <ac:spMkLst>
            <pc:docMk/>
            <pc:sldMk cId="3181677693" sldId="256"/>
            <ac:spMk id="5" creationId="{00000000-0000-0000-0000-000000000000}"/>
          </ac:spMkLst>
        </pc:spChg>
      </pc:sldChg>
    </pc:docChg>
  </pc:docChgLst>
  <pc:docChgLst>
    <pc:chgData name="Paiva, Rafael (Nokia - DK/Aalborg)" userId="f2244b69-757d-4dea-abbd-cd8eb512804e" providerId="ADAL" clId="{D380EF7A-9AED-48CD-81A1-7E29108267BE}"/>
    <pc:docChg chg="undo custSel addSld delSld modSld sldOrd">
      <pc:chgData name="Paiva, Rafael (Nokia - DK/Aalborg)" userId="f2244b69-757d-4dea-abbd-cd8eb512804e" providerId="ADAL" clId="{D380EF7A-9AED-48CD-81A1-7E29108267BE}" dt="2020-11-06T13:28:24.523" v="994" actId="2696"/>
      <pc:docMkLst>
        <pc:docMk/>
      </pc:docMkLst>
      <pc:sldChg chg="modSp">
        <pc:chgData name="Paiva, Rafael (Nokia - DK/Aalborg)" userId="f2244b69-757d-4dea-abbd-cd8eb512804e" providerId="ADAL" clId="{D380EF7A-9AED-48CD-81A1-7E29108267BE}" dt="2020-11-06T09:40:23.522" v="28" actId="6549"/>
        <pc:sldMkLst>
          <pc:docMk/>
          <pc:sldMk cId="3181677693" sldId="256"/>
        </pc:sldMkLst>
        <pc:spChg chg="mod">
          <ac:chgData name="Paiva, Rafael (Nokia - DK/Aalborg)" userId="f2244b69-757d-4dea-abbd-cd8eb512804e" providerId="ADAL" clId="{D380EF7A-9AED-48CD-81A1-7E29108267BE}" dt="2020-11-06T09:39:09.028" v="2"/>
          <ac:spMkLst>
            <pc:docMk/>
            <pc:sldMk cId="3181677693" sldId="256"/>
            <ac:spMk id="2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40:18.363" v="26" actId="6549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39:16.183" v="12" actId="6549"/>
          <ac:spMkLst>
            <pc:docMk/>
            <pc:sldMk cId="3181677693" sldId="256"/>
            <ac:spMk id="5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40:23.522" v="28" actId="6549"/>
          <ac:spMkLst>
            <pc:docMk/>
            <pc:sldMk cId="3181677693" sldId="256"/>
            <ac:spMk id="7" creationId="{00000000-0000-0000-0000-000000000000}"/>
          </ac:spMkLst>
        </pc:spChg>
      </pc:sldChg>
      <pc:sldChg chg="del">
        <pc:chgData name="Paiva, Rafael (Nokia - DK/Aalborg)" userId="f2244b69-757d-4dea-abbd-cd8eb512804e" providerId="ADAL" clId="{D380EF7A-9AED-48CD-81A1-7E29108267BE}" dt="2020-11-06T13:28:24.383" v="983" actId="2696"/>
        <pc:sldMkLst>
          <pc:docMk/>
          <pc:sldMk cId="1605875411" sldId="330"/>
        </pc:sldMkLst>
      </pc:sldChg>
      <pc:sldChg chg="modSp">
        <pc:chgData name="Paiva, Rafael (Nokia - DK/Aalborg)" userId="f2244b69-757d-4dea-abbd-cd8eb512804e" providerId="ADAL" clId="{D380EF7A-9AED-48CD-81A1-7E29108267BE}" dt="2020-11-06T10:15:05.301" v="252"/>
        <pc:sldMkLst>
          <pc:docMk/>
          <pc:sldMk cId="179171565" sldId="332"/>
        </pc:sldMkLst>
        <pc:spChg chg="mod">
          <ac:chgData name="Paiva, Rafael (Nokia - DK/Aalborg)" userId="f2244b69-757d-4dea-abbd-cd8eb512804e" providerId="ADAL" clId="{D380EF7A-9AED-48CD-81A1-7E29108267BE}" dt="2020-11-06T10:15:05.301" v="252"/>
          <ac:spMkLst>
            <pc:docMk/>
            <pc:sldMk cId="179171565" sldId="332"/>
            <ac:spMk id="3" creationId="{4CFBAB26-4523-46D1-A6EC-C5F62C285619}"/>
          </ac:spMkLst>
        </pc:spChg>
      </pc:sldChg>
      <pc:sldChg chg="del">
        <pc:chgData name="Paiva, Rafael (Nokia - DK/Aalborg)" userId="f2244b69-757d-4dea-abbd-cd8eb512804e" providerId="ADAL" clId="{D380EF7A-9AED-48CD-81A1-7E29108267BE}" dt="2020-11-06T13:28:24.303" v="978" actId="2696"/>
        <pc:sldMkLst>
          <pc:docMk/>
          <pc:sldMk cId="1794332443" sldId="333"/>
        </pc:sldMkLst>
      </pc:sldChg>
      <pc:sldChg chg="del">
        <pc:chgData name="Paiva, Rafael (Nokia - DK/Aalborg)" userId="f2244b69-757d-4dea-abbd-cd8eb512804e" providerId="ADAL" clId="{D380EF7A-9AED-48CD-81A1-7E29108267BE}" dt="2020-11-06T13:28:24.315" v="979" actId="2696"/>
        <pc:sldMkLst>
          <pc:docMk/>
          <pc:sldMk cId="3723471719" sldId="334"/>
        </pc:sldMkLst>
      </pc:sldChg>
      <pc:sldChg chg="del">
        <pc:chgData name="Paiva, Rafael (Nokia - DK/Aalborg)" userId="f2244b69-757d-4dea-abbd-cd8eb512804e" providerId="ADAL" clId="{D380EF7A-9AED-48CD-81A1-7E29108267BE}" dt="2020-11-06T13:28:24.391" v="984" actId="2696"/>
        <pc:sldMkLst>
          <pc:docMk/>
          <pc:sldMk cId="2220410322" sldId="340"/>
        </pc:sldMkLst>
      </pc:sldChg>
      <pc:sldChg chg="del">
        <pc:chgData name="Paiva, Rafael (Nokia - DK/Aalborg)" userId="f2244b69-757d-4dea-abbd-cd8eb512804e" providerId="ADAL" clId="{D380EF7A-9AED-48CD-81A1-7E29108267BE}" dt="2020-11-06T13:28:24.432" v="988" actId="2696"/>
        <pc:sldMkLst>
          <pc:docMk/>
          <pc:sldMk cId="2079637369" sldId="344"/>
        </pc:sldMkLst>
      </pc:sldChg>
      <pc:sldChg chg="del">
        <pc:chgData name="Paiva, Rafael (Nokia - DK/Aalborg)" userId="f2244b69-757d-4dea-abbd-cd8eb512804e" providerId="ADAL" clId="{D380EF7A-9AED-48CD-81A1-7E29108267BE}" dt="2020-11-06T13:28:24.323" v="980" actId="2696"/>
        <pc:sldMkLst>
          <pc:docMk/>
          <pc:sldMk cId="839112101" sldId="354"/>
        </pc:sldMkLst>
      </pc:sldChg>
      <pc:sldChg chg="del">
        <pc:chgData name="Paiva, Rafael (Nokia - DK/Aalborg)" userId="f2244b69-757d-4dea-abbd-cd8eb512804e" providerId="ADAL" clId="{D380EF7A-9AED-48CD-81A1-7E29108267BE}" dt="2020-11-06T13:28:24.329" v="981" actId="2696"/>
        <pc:sldMkLst>
          <pc:docMk/>
          <pc:sldMk cId="1446073442" sldId="357"/>
        </pc:sldMkLst>
      </pc:sldChg>
      <pc:sldChg chg="del">
        <pc:chgData name="Paiva, Rafael (Nokia - DK/Aalborg)" userId="f2244b69-757d-4dea-abbd-cd8eb512804e" providerId="ADAL" clId="{D380EF7A-9AED-48CD-81A1-7E29108267BE}" dt="2020-11-06T13:28:24.367" v="982" actId="2696"/>
        <pc:sldMkLst>
          <pc:docMk/>
          <pc:sldMk cId="651365267" sldId="358"/>
        </pc:sldMkLst>
      </pc:sldChg>
      <pc:sldChg chg="del">
        <pc:chgData name="Paiva, Rafael (Nokia - DK/Aalborg)" userId="f2244b69-757d-4dea-abbd-cd8eb512804e" providerId="ADAL" clId="{D380EF7A-9AED-48CD-81A1-7E29108267BE}" dt="2020-11-06T13:28:24.406" v="985" actId="2696"/>
        <pc:sldMkLst>
          <pc:docMk/>
          <pc:sldMk cId="1870683686" sldId="359"/>
        </pc:sldMkLst>
      </pc:sldChg>
      <pc:sldChg chg="del">
        <pc:chgData name="Paiva, Rafael (Nokia - DK/Aalborg)" userId="f2244b69-757d-4dea-abbd-cd8eb512804e" providerId="ADAL" clId="{D380EF7A-9AED-48CD-81A1-7E29108267BE}" dt="2020-11-06T13:28:24.412" v="986" actId="2696"/>
        <pc:sldMkLst>
          <pc:docMk/>
          <pc:sldMk cId="1504558730" sldId="361"/>
        </pc:sldMkLst>
      </pc:sldChg>
      <pc:sldChg chg="del">
        <pc:chgData name="Paiva, Rafael (Nokia - DK/Aalborg)" userId="f2244b69-757d-4dea-abbd-cd8eb512804e" providerId="ADAL" clId="{D380EF7A-9AED-48CD-81A1-7E29108267BE}" dt="2020-11-06T13:28:24.417" v="987" actId="2696"/>
        <pc:sldMkLst>
          <pc:docMk/>
          <pc:sldMk cId="1927266759" sldId="362"/>
        </pc:sldMkLst>
      </pc:sldChg>
      <pc:sldChg chg="del">
        <pc:chgData name="Paiva, Rafael (Nokia - DK/Aalborg)" userId="f2244b69-757d-4dea-abbd-cd8eb512804e" providerId="ADAL" clId="{D380EF7A-9AED-48CD-81A1-7E29108267BE}" dt="2020-11-06T13:28:24.443" v="989" actId="2696"/>
        <pc:sldMkLst>
          <pc:docMk/>
          <pc:sldMk cId="3747769102" sldId="363"/>
        </pc:sldMkLst>
      </pc:sldChg>
      <pc:sldChg chg="del">
        <pc:chgData name="Paiva, Rafael (Nokia - DK/Aalborg)" userId="f2244b69-757d-4dea-abbd-cd8eb512804e" providerId="ADAL" clId="{D380EF7A-9AED-48CD-81A1-7E29108267BE}" dt="2020-11-06T13:28:24.457" v="991" actId="2696"/>
        <pc:sldMkLst>
          <pc:docMk/>
          <pc:sldMk cId="3875272805" sldId="364"/>
        </pc:sldMkLst>
      </pc:sldChg>
      <pc:sldChg chg="del">
        <pc:chgData name="Paiva, Rafael (Nokia - DK/Aalborg)" userId="f2244b69-757d-4dea-abbd-cd8eb512804e" providerId="ADAL" clId="{D380EF7A-9AED-48CD-81A1-7E29108267BE}" dt="2020-11-06T13:28:24.469" v="992" actId="2696"/>
        <pc:sldMkLst>
          <pc:docMk/>
          <pc:sldMk cId="290314970" sldId="365"/>
        </pc:sldMkLst>
      </pc:sldChg>
      <pc:sldChg chg="del">
        <pc:chgData name="Paiva, Rafael (Nokia - DK/Aalborg)" userId="f2244b69-757d-4dea-abbd-cd8eb512804e" providerId="ADAL" clId="{D380EF7A-9AED-48CD-81A1-7E29108267BE}" dt="2020-11-06T13:28:24.515" v="993" actId="2696"/>
        <pc:sldMkLst>
          <pc:docMk/>
          <pc:sldMk cId="1318589627" sldId="366"/>
        </pc:sldMkLst>
      </pc:sldChg>
      <pc:sldChg chg="del">
        <pc:chgData name="Paiva, Rafael (Nokia - DK/Aalborg)" userId="f2244b69-757d-4dea-abbd-cd8eb512804e" providerId="ADAL" clId="{D380EF7A-9AED-48CD-81A1-7E29108267BE}" dt="2020-11-06T13:28:24.523" v="994" actId="2696"/>
        <pc:sldMkLst>
          <pc:docMk/>
          <pc:sldMk cId="3153541519" sldId="367"/>
        </pc:sldMkLst>
      </pc:sldChg>
      <pc:sldChg chg="del">
        <pc:chgData name="Paiva, Rafael (Nokia - DK/Aalborg)" userId="f2244b69-757d-4dea-abbd-cd8eb512804e" providerId="ADAL" clId="{D380EF7A-9AED-48CD-81A1-7E29108267BE}" dt="2020-11-06T13:28:24.452" v="990" actId="2696"/>
        <pc:sldMkLst>
          <pc:docMk/>
          <pc:sldMk cId="3333692766" sldId="368"/>
        </pc:sldMkLst>
      </pc:sldChg>
      <pc:sldChg chg="modSp">
        <pc:chgData name="Paiva, Rafael (Nokia - DK/Aalborg)" userId="f2244b69-757d-4dea-abbd-cd8eb512804e" providerId="ADAL" clId="{D380EF7A-9AED-48CD-81A1-7E29108267BE}" dt="2020-11-06T10:29:06.111" v="645" actId="20577"/>
        <pc:sldMkLst>
          <pc:docMk/>
          <pc:sldMk cId="2022114533" sldId="369"/>
        </pc:sldMkLst>
        <pc:spChg chg="mod">
          <ac:chgData name="Paiva, Rafael (Nokia - DK/Aalborg)" userId="f2244b69-757d-4dea-abbd-cd8eb512804e" providerId="ADAL" clId="{D380EF7A-9AED-48CD-81A1-7E29108267BE}" dt="2020-11-06T10:29:06.111" v="645" actId="20577"/>
          <ac:spMkLst>
            <pc:docMk/>
            <pc:sldMk cId="2022114533" sldId="369"/>
            <ac:spMk id="2" creationId="{1CBF9BDA-06F7-4DD2-98FA-E3793E8144D7}"/>
          </ac:spMkLst>
        </pc:spChg>
        <pc:graphicFrameChg chg="modGraphic">
          <ac:chgData name="Paiva, Rafael (Nokia - DK/Aalborg)" userId="f2244b69-757d-4dea-abbd-cd8eb512804e" providerId="ADAL" clId="{D380EF7A-9AED-48CD-81A1-7E29108267BE}" dt="2020-11-06T10:28:40.248" v="628" actId="6549"/>
          <ac:graphicFrameMkLst>
            <pc:docMk/>
            <pc:sldMk cId="2022114533" sldId="369"/>
            <ac:graphicFrameMk id="10" creationId="{AE05C702-8D90-4897-9B1A-723E096DB8C9}"/>
          </ac:graphicFrameMkLst>
        </pc:graphicFrameChg>
      </pc:sldChg>
      <pc:sldChg chg="modSp add del">
        <pc:chgData name="Paiva, Rafael (Nokia - DK/Aalborg)" userId="f2244b69-757d-4dea-abbd-cd8eb512804e" providerId="ADAL" clId="{D380EF7A-9AED-48CD-81A1-7E29108267BE}" dt="2020-11-06T10:23:40.507" v="383" actId="2696"/>
        <pc:sldMkLst>
          <pc:docMk/>
          <pc:sldMk cId="2058874225" sldId="370"/>
        </pc:sldMkLst>
        <pc:spChg chg="mod">
          <ac:chgData name="Paiva, Rafael (Nokia - DK/Aalborg)" userId="f2244b69-757d-4dea-abbd-cd8eb512804e" providerId="ADAL" clId="{D380EF7A-9AED-48CD-81A1-7E29108267BE}" dt="2020-11-06T10:15:49.892" v="301" actId="20577"/>
          <ac:spMkLst>
            <pc:docMk/>
            <pc:sldMk cId="2058874225" sldId="370"/>
            <ac:spMk id="2" creationId="{3C0B6994-1CAE-4535-9D5C-BE1C3607414A}"/>
          </ac:spMkLst>
        </pc:spChg>
        <pc:spChg chg="mod">
          <ac:chgData name="Paiva, Rafael (Nokia - DK/Aalborg)" userId="f2244b69-757d-4dea-abbd-cd8eb512804e" providerId="ADAL" clId="{D380EF7A-9AED-48CD-81A1-7E29108267BE}" dt="2020-11-06T10:15:34.657" v="277" actId="15"/>
          <ac:spMkLst>
            <pc:docMk/>
            <pc:sldMk cId="2058874225" sldId="370"/>
            <ac:spMk id="3" creationId="{CEEE3967-5931-4678-811B-C8B43E27CAD1}"/>
          </ac:spMkLst>
        </pc:spChg>
      </pc:sldChg>
      <pc:sldChg chg="modSp add ord">
        <pc:chgData name="Paiva, Rafael (Nokia - DK/Aalborg)" userId="f2244b69-757d-4dea-abbd-cd8eb512804e" providerId="ADAL" clId="{D380EF7A-9AED-48CD-81A1-7E29108267BE}" dt="2020-11-06T12:30:01.646" v="968" actId="6549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D380EF7A-9AED-48CD-81A1-7E29108267BE}" dt="2020-11-06T12:30:01.646" v="968" actId="6549"/>
          <ac:spMkLst>
            <pc:docMk/>
            <pc:sldMk cId="2618344359" sldId="371"/>
            <ac:spMk id="3" creationId="{CEEE3967-5931-4678-811B-C8B43E27CAD1}"/>
          </ac:spMkLst>
        </pc:spChg>
      </pc:sldChg>
      <pc:sldChg chg="modSp add">
        <pc:chgData name="Paiva, Rafael (Nokia - DK/Aalborg)" userId="f2244b69-757d-4dea-abbd-cd8eb512804e" providerId="ADAL" clId="{D380EF7A-9AED-48CD-81A1-7E29108267BE}" dt="2020-11-06T12:30:32.547" v="970" actId="207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D380EF7A-9AED-48CD-81A1-7E29108267BE}" dt="2020-11-06T12:30:32.547" v="970" actId="207"/>
          <ac:spMkLst>
            <pc:docMk/>
            <pc:sldMk cId="2381270826" sldId="372"/>
            <ac:spMk id="3" creationId="{CEEE3967-5931-4678-811B-C8B43E27CAD1}"/>
          </ac:spMkLst>
        </pc:spChg>
      </pc:sldChg>
      <pc:sldChg chg="modSp add">
        <pc:chgData name="Paiva, Rafael (Nokia - DK/Aalborg)" userId="f2244b69-757d-4dea-abbd-cd8eb512804e" providerId="ADAL" clId="{D380EF7A-9AED-48CD-81A1-7E29108267BE}" dt="2020-11-06T12:30:51.474" v="971" actId="20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D380EF7A-9AED-48CD-81A1-7E29108267BE}" dt="2020-11-06T12:30:51.474" v="971" actId="207"/>
          <ac:spMkLst>
            <pc:docMk/>
            <pc:sldMk cId="714544099" sldId="373"/>
            <ac:spMk id="3" creationId="{CEEE3967-5931-4678-811B-C8B43E27CAD1}"/>
          </ac:spMkLst>
        </pc:spChg>
      </pc:sldChg>
      <pc:sldChg chg="addSp delSp modSp add">
        <pc:chgData name="Paiva, Rafael (Nokia - DK/Aalborg)" userId="f2244b69-757d-4dea-abbd-cd8eb512804e" providerId="ADAL" clId="{D380EF7A-9AED-48CD-81A1-7E29108267BE}" dt="2020-11-06T12:35:04.380" v="977" actId="20577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D380EF7A-9AED-48CD-81A1-7E29108267BE}" dt="2020-11-06T12:31:33.999" v="972" actId="207"/>
          <ac:spMkLst>
            <pc:docMk/>
            <pc:sldMk cId="2582775501" sldId="374"/>
            <ac:spMk id="3" creationId="{CEEE3967-5931-4678-811B-C8B43E27CAD1}"/>
          </ac:spMkLst>
        </pc:spChg>
        <pc:graphicFrameChg chg="add del mod">
          <ac:chgData name="Paiva, Rafael (Nokia - DK/Aalborg)" userId="f2244b69-757d-4dea-abbd-cd8eb512804e" providerId="ADAL" clId="{D380EF7A-9AED-48CD-81A1-7E29108267BE}" dt="2020-11-06T11:36:51.100" v="898"/>
          <ac:graphicFrameMkLst>
            <pc:docMk/>
            <pc:sldMk cId="2582775501" sldId="374"/>
            <ac:graphicFrameMk id="5" creationId="{12679D89-DB2C-4971-986A-3324FB62FEFA}"/>
          </ac:graphicFrameMkLst>
        </pc:graphicFrameChg>
        <pc:graphicFrameChg chg="add del">
          <ac:chgData name="Paiva, Rafael (Nokia - DK/Aalborg)" userId="f2244b69-757d-4dea-abbd-cd8eb512804e" providerId="ADAL" clId="{D380EF7A-9AED-48CD-81A1-7E29108267BE}" dt="2020-11-06T11:37:24.926" v="904"/>
          <ac:graphicFrameMkLst>
            <pc:docMk/>
            <pc:sldMk cId="2582775501" sldId="374"/>
            <ac:graphicFrameMk id="6" creationId="{4B4838B2-98B2-481F-BDC8-353DB926581F}"/>
          </ac:graphicFrameMkLst>
        </pc:graphicFrameChg>
        <pc:graphicFrameChg chg="add del mod">
          <ac:chgData name="Paiva, Rafael (Nokia - DK/Aalborg)" userId="f2244b69-757d-4dea-abbd-cd8eb512804e" providerId="ADAL" clId="{D380EF7A-9AED-48CD-81A1-7E29108267BE}" dt="2020-11-06T12:24:28.649" v="938" actId="478"/>
          <ac:graphicFrameMkLst>
            <pc:docMk/>
            <pc:sldMk cId="2582775501" sldId="374"/>
            <ac:graphicFrameMk id="7" creationId="{C85DC77B-0A10-4095-A5F1-1019D96DF1A0}"/>
          </ac:graphicFrameMkLst>
        </pc:graphicFrameChg>
        <pc:graphicFrameChg chg="add del">
          <ac:chgData name="Paiva, Rafael (Nokia - DK/Aalborg)" userId="f2244b69-757d-4dea-abbd-cd8eb512804e" providerId="ADAL" clId="{D380EF7A-9AED-48CD-81A1-7E29108267BE}" dt="2020-11-06T11:37:47.666" v="910"/>
          <ac:graphicFrameMkLst>
            <pc:docMk/>
            <pc:sldMk cId="2582775501" sldId="374"/>
            <ac:graphicFrameMk id="8" creationId="{C6F119E8-10AB-4868-B6F7-359EDEA9DC9E}"/>
          </ac:graphicFrameMkLst>
        </pc:graphicFrameChg>
        <pc:graphicFrameChg chg="add mod modGraphic">
          <ac:chgData name="Paiva, Rafael (Nokia - DK/Aalborg)" userId="f2244b69-757d-4dea-abbd-cd8eb512804e" providerId="ADAL" clId="{D380EF7A-9AED-48CD-81A1-7E29108267BE}" dt="2020-11-06T12:35:04.380" v="977" actId="20577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  <pc:docChgLst>
    <pc:chgData name="Paiva, Rafael (Nokia - DK/Aalborg)" userId="f2244b69-757d-4dea-abbd-cd8eb512804e" providerId="ADAL" clId="{24A4A24D-4264-471A-AFEC-B49BD670470D}"/>
    <pc:docChg chg="custSel delSld modSld">
      <pc:chgData name="Paiva, Rafael (Nokia - DK/Aalborg)" userId="f2244b69-757d-4dea-abbd-cd8eb512804e" providerId="ADAL" clId="{24A4A24D-4264-471A-AFEC-B49BD670470D}" dt="2020-11-06T16:06:47.489" v="224" actId="207"/>
      <pc:docMkLst>
        <pc:docMk/>
      </pc:docMkLst>
      <pc:sldChg chg="del">
        <pc:chgData name="Paiva, Rafael (Nokia - DK/Aalborg)" userId="f2244b69-757d-4dea-abbd-cd8eb512804e" providerId="ADAL" clId="{24A4A24D-4264-471A-AFEC-B49BD670470D}" dt="2020-11-06T16:04:51.609" v="85" actId="2696"/>
        <pc:sldMkLst>
          <pc:docMk/>
          <pc:sldMk cId="2022114533" sldId="369"/>
        </pc:sldMkLst>
      </pc:sldChg>
      <pc:sldChg chg="modSp">
        <pc:chgData name="Paiva, Rafael (Nokia - DK/Aalborg)" userId="f2244b69-757d-4dea-abbd-cd8eb512804e" providerId="ADAL" clId="{24A4A24D-4264-471A-AFEC-B49BD670470D}" dt="2020-11-06T16:03:53.319" v="66" actId="13926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24A4A24D-4264-471A-AFEC-B49BD670470D}" dt="2020-11-06T16:03:53.319" v="66" actId="13926"/>
          <ac:spMkLst>
            <pc:docMk/>
            <pc:sldMk cId="2618344359" sldId="371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5:36.003" v="100" actId="20577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24A4A24D-4264-471A-AFEC-B49BD670470D}" dt="2020-11-06T16:05:36.003" v="100" actId="20577"/>
          <ac:spMkLst>
            <pc:docMk/>
            <pc:sldMk cId="2381270826" sldId="372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4:24.309" v="69" actId="20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24A4A24D-4264-471A-AFEC-B49BD670470D}" dt="2020-11-06T16:04:24.309" v="69" actId="207"/>
          <ac:spMkLst>
            <pc:docMk/>
            <pc:sldMk cId="714544099" sldId="373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6:47.489" v="224" actId="207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24A4A24D-4264-471A-AFEC-B49BD670470D}" dt="2020-11-06T16:06:47.489" v="224" actId="207"/>
          <ac:spMkLst>
            <pc:docMk/>
            <pc:sldMk cId="2582775501" sldId="374"/>
            <ac:spMk id="3" creationId="{CEEE3967-5931-4678-811B-C8B43E27CAD1}"/>
          </ac:spMkLst>
        </pc:spChg>
        <pc:graphicFrameChg chg="mod modGraphic">
          <ac:chgData name="Paiva, Rafael (Nokia - DK/Aalborg)" userId="f2244b69-757d-4dea-abbd-cd8eb512804e" providerId="ADAL" clId="{24A4A24D-4264-471A-AFEC-B49BD670470D}" dt="2020-11-06T16:06:42.464" v="223" actId="207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Way forward on NR-U PRACH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#97-e	</a:t>
            </a:r>
          </a:p>
          <a:p>
            <a:r>
              <a:rPr lang="en-GB" altLang="zh-CN" sz="2000" dirty="0"/>
              <a:t>Electronic Meeting, 2 – 13 Nov., 2020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7.1.8.4.3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2000" dirty="0"/>
              <a:t>R4-2017468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14CB-4587-4366-93B5-F5E3C272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BAB26-4523-46D1-A6EC-C5F62C28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00050">
              <a:spcBef>
                <a:spcPts val="600"/>
              </a:spcBef>
            </a:pPr>
            <a:r>
              <a:rPr lang="en-GB" altLang="zh-CN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Agreed WFs for in previous meetings</a:t>
            </a:r>
          </a:p>
          <a:p>
            <a:pPr marL="800100" lvl="1">
              <a:spcBef>
                <a:spcPts val="600"/>
              </a:spcBef>
            </a:pPr>
            <a:r>
              <a:rPr lang="en-GB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RAN4 #96-e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R4-2012611, Way Forward on NR-U BS demodulation requirements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R4-2012610, Way Forward on NR-U UE demodulation requirements</a:t>
            </a:r>
            <a:endParaRPr lang="en-GB" altLang="zh-CN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800100" lvl="1">
              <a:spcBef>
                <a:spcPts val="600"/>
              </a:spcBef>
            </a:pPr>
            <a:endParaRPr lang="en-GB" altLang="zh-CN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400050">
              <a:spcBef>
                <a:spcPts val="600"/>
              </a:spcBef>
            </a:pPr>
            <a:r>
              <a:rPr lang="en-GB" altLang="zh-CN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Corresponding Email summary in RAN4#97-e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R4-20xxxxx </a:t>
            </a:r>
            <a:r>
              <a:rPr lang="en-US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Email discussion summary for [97e][316] </a:t>
            </a:r>
            <a:r>
              <a:rPr lang="en-US" altLang="zh-CN" sz="1600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NR_unlic_Demod_BS</a:t>
            </a:r>
            <a:endParaRPr lang="en-US" altLang="zh-CN" sz="16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1657350" lvl="3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issues related to PRACH are: 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4-1-1: PRACH formats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4-1-2: Antenna configuration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4-1-3: Propagation conditions 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4-1-4: Frequency offset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4-1-5: </a:t>
            </a:r>
            <a:r>
              <a:rPr lang="en-US" altLang="zh-CN" sz="1200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Ncs</a:t>
            </a:r>
            <a:endParaRPr lang="en-US" altLang="zh-CN" sz="12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4-1-6: Time error estimation tolerance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4-1-7: Test metric</a:t>
            </a:r>
            <a:endParaRPr lang="en-GB" altLang="zh-CN" sz="12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AF5DA-43BD-478E-977B-26545465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7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PRACH formats</a:t>
            </a:r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Option 1:</a:t>
            </a:r>
            <a:r>
              <a:rPr lang="en-GB" dirty="0">
                <a:highlight>
                  <a:srgbClr val="FFFF00"/>
                </a:highlight>
              </a:rPr>
              <a:t> A2, B2, and C2</a:t>
            </a:r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Option 2: B4 and C2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3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en-GB" dirty="0"/>
              <a:t>Antenna configuration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1x2</a:t>
            </a:r>
          </a:p>
          <a:p>
            <a:pPr lvl="1"/>
            <a:r>
              <a:rPr lang="en-GB" dirty="0"/>
              <a:t>Propagation conditions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AWGN</a:t>
            </a:r>
          </a:p>
          <a:p>
            <a:pPr lvl="2"/>
            <a:r>
              <a:rPr lang="en-GB" dirty="0"/>
              <a:t>Fading channel</a:t>
            </a:r>
          </a:p>
          <a:p>
            <a:pPr lvl="3"/>
            <a:r>
              <a:rPr lang="en-GB" strike="sngStrike" dirty="0"/>
              <a:t>Option 1: </a:t>
            </a:r>
            <a:r>
              <a:rPr lang="en-GB" dirty="0">
                <a:highlight>
                  <a:srgbClr val="FFFF00"/>
                </a:highlight>
              </a:rPr>
              <a:t>TDLC300-100 </a:t>
            </a:r>
          </a:p>
          <a:p>
            <a:pPr lvl="3"/>
            <a:r>
              <a:rPr lang="en-GB" strike="sngStrike" dirty="0"/>
              <a:t>Option 2: TDLA30-10</a:t>
            </a:r>
          </a:p>
          <a:p>
            <a:pPr lvl="1"/>
            <a:r>
              <a:rPr lang="en-GB" dirty="0"/>
              <a:t>Frequency offset</a:t>
            </a:r>
          </a:p>
          <a:p>
            <a:pPr lvl="2"/>
            <a:r>
              <a:rPr lang="en-GB" strike="sngStrike" dirty="0"/>
              <a:t>Option 1: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400Hz</a:t>
            </a:r>
            <a:endParaRPr lang="en-GB" dirty="0"/>
          </a:p>
          <a:p>
            <a:pPr lvl="2"/>
            <a:r>
              <a:rPr lang="en-GB" strike="sngStrike" dirty="0"/>
              <a:t>Option 2: 600Hz</a:t>
            </a:r>
          </a:p>
          <a:p>
            <a:pPr lvl="2"/>
            <a:r>
              <a:rPr lang="en-GB" strike="sngStrike" dirty="0"/>
              <a:t>Option 3: Should be further discussed after decision of channel mode and carrier frequency</a:t>
            </a:r>
            <a:endParaRPr lang="da-DK" strike="sngStrike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27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en-GB" dirty="0" err="1"/>
              <a:t>Ncs</a:t>
            </a:r>
            <a:endParaRPr lang="en-GB" dirty="0"/>
          </a:p>
          <a:p>
            <a:pPr lvl="2"/>
            <a:r>
              <a:rPr lang="en-GB" dirty="0"/>
              <a:t>Option 1:127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=1151 and 63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=571 </a:t>
            </a:r>
          </a:p>
          <a:p>
            <a:pPr lvl="2"/>
            <a:r>
              <a:rPr lang="en-GB" dirty="0"/>
              <a:t>Option 2:164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=1151 and 190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=571 </a:t>
            </a:r>
          </a:p>
          <a:p>
            <a:pPr lvl="2"/>
            <a:r>
              <a:rPr lang="en-GB" dirty="0"/>
              <a:t>Option 3: FFS</a:t>
            </a:r>
          </a:p>
          <a:p>
            <a:pPr lvl="1"/>
            <a:r>
              <a:rPr lang="en-GB" dirty="0"/>
              <a:t>Test metric</a:t>
            </a:r>
          </a:p>
          <a:p>
            <a:pPr lvl="2"/>
            <a:r>
              <a:rPr lang="en-US" dirty="0">
                <a:highlight>
                  <a:srgbClr val="00FF00"/>
                </a:highlight>
              </a:rPr>
              <a:t>Reuse existing test metrics: the false alarm probability shall be less than or equal to 0.1%, the probability of detection shall be equal to or exceed 99% and time error tolerance requirements FFS</a:t>
            </a:r>
            <a:endParaRPr lang="da-DK" dirty="0">
              <a:highlight>
                <a:srgbClr val="00FF00"/>
              </a:highlight>
            </a:endParaRPr>
          </a:p>
          <a:p>
            <a:pPr lvl="3"/>
            <a:endParaRPr lang="da-DK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54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da-DK" dirty="0"/>
              <a:t>Time </a:t>
            </a:r>
            <a:r>
              <a:rPr lang="en-US" dirty="0"/>
              <a:t>error</a:t>
            </a:r>
            <a:r>
              <a:rPr lang="da-DK" dirty="0"/>
              <a:t> </a:t>
            </a:r>
            <a:r>
              <a:rPr lang="en-US" dirty="0"/>
              <a:t>estimation</a:t>
            </a:r>
            <a:r>
              <a:rPr lang="da-DK" dirty="0"/>
              <a:t> tolerance</a:t>
            </a:r>
          </a:p>
          <a:p>
            <a:pPr lvl="2"/>
            <a:r>
              <a:rPr lang="da-DK" dirty="0"/>
              <a:t>Option 1: </a:t>
            </a:r>
            <a:r>
              <a:rPr lang="en-US" dirty="0"/>
              <a:t>New values</a:t>
            </a:r>
            <a:r>
              <a:rPr lang="en-GB" dirty="0"/>
              <a:t>:</a:t>
            </a:r>
          </a:p>
          <a:p>
            <a:pPr lvl="2"/>
            <a:endParaRPr lang="en-GB" dirty="0"/>
          </a:p>
          <a:p>
            <a:pPr lvl="3"/>
            <a:endParaRPr lang="en-GB" dirty="0"/>
          </a:p>
          <a:p>
            <a:pPr lvl="3"/>
            <a:endParaRPr lang="en-GB" dirty="0"/>
          </a:p>
          <a:p>
            <a:pPr lvl="2"/>
            <a:r>
              <a:rPr lang="en-GB" dirty="0"/>
              <a:t>Option 2: Reuse the Table 8.4.2.1-1 of TS 38.104 for the moment, and encourage companies to bring analysis on the scaled tolerance for the next meeting.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Other options are not precluded</a:t>
            </a:r>
          </a:p>
          <a:p>
            <a:pPr lvl="2"/>
            <a:endParaRPr lang="en-GB" dirty="0"/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Recommended WF:</a:t>
            </a:r>
          </a:p>
          <a:p>
            <a:pPr lvl="3"/>
            <a:r>
              <a:rPr lang="en-GB" strike="sngStrike" dirty="0">
                <a:highlight>
                  <a:srgbClr val="FFFF00"/>
                </a:highlight>
              </a:rPr>
              <a:t>Further discuss the time error estimation tolerance after decision of TDLA30-10 or TDLC-300-100</a:t>
            </a:r>
          </a:p>
          <a:p>
            <a:pPr lvl="2"/>
            <a:endParaRPr lang="en-GB" dirty="0">
              <a:solidFill>
                <a:srgbClr val="FF0000"/>
              </a:solidFill>
            </a:endParaRPr>
          </a:p>
          <a:p>
            <a:pPr lvl="2"/>
            <a:endParaRPr lang="en-GB" dirty="0">
              <a:solidFill>
                <a:srgbClr val="FF0000"/>
              </a:solidFill>
            </a:endParaRPr>
          </a:p>
          <a:p>
            <a:pPr lvl="2"/>
            <a:endParaRPr lang="en-GB" dirty="0"/>
          </a:p>
          <a:p>
            <a:pPr lvl="3"/>
            <a:endParaRPr lang="da-DK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C54EBF-7593-4AE8-8AAD-95672DC7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46942"/>
              </p:ext>
            </p:extLst>
          </p:nvPr>
        </p:nvGraphicFramePr>
        <p:xfrm>
          <a:off x="2411760" y="3048000"/>
          <a:ext cx="4549140" cy="762000"/>
        </p:xfrm>
        <a:graphic>
          <a:graphicData uri="http://schemas.openxmlformats.org/drawingml/2006/table">
            <a:tbl>
              <a:tblPr/>
              <a:tblGrid>
                <a:gridCol w="1170305">
                  <a:extLst>
                    <a:ext uri="{9D8B030D-6E8A-4147-A177-3AD203B41FA5}">
                      <a16:colId xmlns:a16="http://schemas.microsoft.com/office/drawing/2014/main" val="970704460"/>
                    </a:ext>
                  </a:extLst>
                </a:gridCol>
                <a:gridCol w="1104265">
                  <a:extLst>
                    <a:ext uri="{9D8B030D-6E8A-4147-A177-3AD203B41FA5}">
                      <a16:colId xmlns:a16="http://schemas.microsoft.com/office/drawing/2014/main" val="412196679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1882303378"/>
                    </a:ext>
                  </a:extLst>
                </a:gridCol>
                <a:gridCol w="1104265">
                  <a:extLst>
                    <a:ext uri="{9D8B030D-6E8A-4147-A177-3AD203B41FA5}">
                      <a16:colId xmlns:a16="http://schemas.microsoft.com/office/drawing/2014/main" val="94949313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PRACH preamble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PRACH SCS (kHz)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Time error tolerance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02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AWGN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TDLA30-10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or TDLC 300]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800220"/>
                  </a:ext>
                </a:extLst>
              </a:tr>
              <a:tr h="444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A2,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B4, C2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[0.065us]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FFS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31045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FFS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162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7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7014</TotalTime>
  <Words>372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Calibri</vt:lpstr>
      <vt:lpstr>Office 主题</vt:lpstr>
      <vt:lpstr>Way forward on NR-U PRACH demodulation requirements</vt:lpstr>
      <vt:lpstr>Background</vt:lpstr>
      <vt:lpstr>PRACH performance requirements</vt:lpstr>
      <vt:lpstr>PRACH performance requirements</vt:lpstr>
      <vt:lpstr>PRACH performance requirements</vt:lpstr>
      <vt:lpstr>PRACH performance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433</cp:revision>
  <dcterms:created xsi:type="dcterms:W3CDTF">2019-09-05T02:26:38Z</dcterms:created>
  <dcterms:modified xsi:type="dcterms:W3CDTF">2020-11-11T20:03:20Z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0x010100971879893FE30B4793122FCA8F4D6B50</vt:lpwstr>
  </property>
</Properties>
</file>