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0" r:id="rId5"/>
    <p:sldId id="278" r:id="rId6"/>
    <p:sldId id="277" r:id="rId7"/>
    <p:sldId id="263" r:id="rId8"/>
    <p:sldId id="276" r:id="rId9"/>
    <p:sldId id="272" r:id="rId10"/>
    <p:sldId id="273" r:id="rId11"/>
    <p:sldId id="269" r:id="rId12"/>
    <p:sldId id="274" r:id="rId13"/>
    <p:sldId id="264" r:id="rId14"/>
    <p:sldId id="266" r:id="rId15"/>
    <p:sldId id="267"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43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1T15:11:53.784" v="2476" actId="20577"/>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1T15:11:53.784" v="2476" actId="20577"/>
        <pc:sldMkLst>
          <pc:docMk/>
          <pc:sldMk cId="3705396267" sldId="263"/>
        </pc:sldMkLst>
        <pc:spChg chg="mod">
          <ac:chgData name="Pierpaolo Vallese" userId="9d40751d-2970-4d75-8980-49e71b4b16e9" providerId="ADAL" clId="{0E7C5C2D-F6F7-45F3-9AA2-49AE57E60985}" dt="2020-11-11T15:11:53.784" v="2476"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1T13:26:57.585" v="2333"/>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1T13:26:57.585" v="2333"/>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1T13:24:32.758" v="2274"/>
        <pc:sldMkLst>
          <pc:docMk/>
          <pc:sldMk cId="3313172092" sldId="266"/>
        </pc:sldMkLst>
        <pc:spChg chg="mod">
          <ac:chgData name="Pierpaolo Vallese" userId="9d40751d-2970-4d75-8980-49e71b4b16e9" providerId="ADAL" clId="{0E7C5C2D-F6F7-45F3-9AA2-49AE57E60985}" dt="2020-11-11T13:24:32.758" v="2274"/>
          <ac:spMkLst>
            <pc:docMk/>
            <pc:sldMk cId="3313172092" sldId="266"/>
            <ac:spMk id="2" creationId="{335209D4-F074-4045-9E02-3B6451F90919}"/>
          </ac:spMkLst>
        </pc:spChg>
        <pc:spChg chg="mod">
          <ac:chgData name="Pierpaolo Vallese" userId="9d40751d-2970-4d75-8980-49e71b4b16e9" providerId="ADAL" clId="{0E7C5C2D-F6F7-45F3-9AA2-49AE57E60985}" dt="2020-11-11T13:23:01.735" v="225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1T13:24:35.371" v="2275"/>
        <pc:sldMkLst>
          <pc:docMk/>
          <pc:sldMk cId="3615390539" sldId="267"/>
        </pc:sldMkLst>
        <pc:spChg chg="mod">
          <ac:chgData name="Pierpaolo Vallese" userId="9d40751d-2970-4d75-8980-49e71b4b16e9" providerId="ADAL" clId="{0E7C5C2D-F6F7-45F3-9AA2-49AE57E60985}" dt="2020-11-11T13:24:35.371" v="2275"/>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1T13:26:21.179" v="2324" actId="33524"/>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1T13:26:21.179" v="2324" actId="33524"/>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addSp delSp modSp add">
        <pc:chgData name="Pierpaolo Vallese" userId="9d40751d-2970-4d75-8980-49e71b4b16e9" providerId="ADAL" clId="{0E7C5C2D-F6F7-45F3-9AA2-49AE57E60985}" dt="2020-11-11T13:22:10.972" v="2254" actId="20577"/>
        <pc:sldMkLst>
          <pc:docMk/>
          <pc:sldMk cId="1653162797" sldId="270"/>
        </pc:sldMkLst>
        <pc:spChg chg="mod">
          <ac:chgData name="Pierpaolo Vallese" userId="9d40751d-2970-4d75-8980-49e71b4b16e9" providerId="ADAL" clId="{0E7C5C2D-F6F7-45F3-9AA2-49AE57E60985}" dt="2020-11-11T13:22:10.972" v="2254" actId="20577"/>
          <ac:spMkLst>
            <pc:docMk/>
            <pc:sldMk cId="1653162797" sldId="270"/>
            <ac:spMk id="3" creationId="{AAA6DB4A-7548-4D70-A599-53F7F4745E61}"/>
          </ac:spMkLst>
        </pc:spChg>
        <pc:spChg chg="add del">
          <ac:chgData name="Pierpaolo Vallese" userId="9d40751d-2970-4d75-8980-49e71b4b16e9" providerId="ADAL" clId="{0E7C5C2D-F6F7-45F3-9AA2-49AE57E60985}" dt="2020-11-11T13:21:02.994" v="2189" actId="478"/>
          <ac:spMkLst>
            <pc:docMk/>
            <pc:sldMk cId="1653162797" sldId="270"/>
            <ac:spMk id="4" creationId="{0AC1AFE5-4DE9-4549-AE2D-9B1BE5CE0705}"/>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1T13:27:35.004" v="2341" actId="6549"/>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1T13:27:35.004" v="2341" actId="6549"/>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1T14:36:36.103" v="2401" actId="20577"/>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1T14:36:36.103" v="2401"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1T13:20:10.950" v="2177" actId="14734"/>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1T13:26:39.561" v="2332"/>
        <pc:sldMkLst>
          <pc:docMk/>
          <pc:sldMk cId="3673530047" sldId="275"/>
        </pc:sldMkLst>
        <pc:spChg chg="mod">
          <ac:chgData name="Pierpaolo Vallese" userId="9d40751d-2970-4d75-8980-49e71b4b16e9" providerId="ADAL" clId="{0E7C5C2D-F6F7-45F3-9AA2-49AE57E60985}" dt="2020-11-11T13:26:39.561" v="2332"/>
          <ac:spMkLst>
            <pc:docMk/>
            <pc:sldMk cId="3673530047" sldId="275"/>
            <ac:spMk id="2" creationId="{335209D4-F074-4045-9E02-3B6451F90919}"/>
          </ac:spMkLst>
        </pc:spChg>
        <pc:spChg chg="mod">
          <ac:chgData name="Pierpaolo Vallese" userId="9d40751d-2970-4d75-8980-49e71b4b16e9" providerId="ADAL" clId="{0E7C5C2D-F6F7-45F3-9AA2-49AE57E60985}" dt="2020-11-11T13:20:34.288" v="2179" actId="6549"/>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sldChg chg="modSp add">
        <pc:chgData name="Pierpaolo Vallese" userId="9d40751d-2970-4d75-8980-49e71b4b16e9" providerId="ADAL" clId="{0E7C5C2D-F6F7-45F3-9AA2-49AE57E60985}" dt="2020-11-11T13:17:21.225" v="2089" actId="6549"/>
        <pc:sldMkLst>
          <pc:docMk/>
          <pc:sldMk cId="1219410271" sldId="276"/>
        </pc:sldMkLst>
        <pc:spChg chg="mod">
          <ac:chgData name="Pierpaolo Vallese" userId="9d40751d-2970-4d75-8980-49e71b4b16e9" providerId="ADAL" clId="{0E7C5C2D-F6F7-45F3-9AA2-49AE57E60985}" dt="2020-11-11T13:17:21.225" v="2089" actId="6549"/>
          <ac:spMkLst>
            <pc:docMk/>
            <pc:sldMk cId="1219410271" sldId="276"/>
            <ac:spMk id="3" creationId="{AAA6DB4A-7548-4D70-A599-53F7F4745E61}"/>
          </ac:spMkLst>
        </pc:spChg>
      </pc:sldChg>
      <pc:sldChg chg="delSp modSp add">
        <pc:chgData name="Pierpaolo Vallese" userId="9d40751d-2970-4d75-8980-49e71b4b16e9" providerId="ADAL" clId="{0E7C5C2D-F6F7-45F3-9AA2-49AE57E60985}" dt="2020-11-11T13:20:59.367" v="2188" actId="6549"/>
        <pc:sldMkLst>
          <pc:docMk/>
          <pc:sldMk cId="609023906" sldId="277"/>
        </pc:sldMkLst>
        <pc:spChg chg="mod">
          <ac:chgData name="Pierpaolo Vallese" userId="9d40751d-2970-4d75-8980-49e71b4b16e9" providerId="ADAL" clId="{0E7C5C2D-F6F7-45F3-9AA2-49AE57E60985}" dt="2020-11-11T13:20:59.367" v="2188" actId="6549"/>
          <ac:spMkLst>
            <pc:docMk/>
            <pc:sldMk cId="609023906" sldId="277"/>
            <ac:spMk id="3" creationId="{AAA6DB4A-7548-4D70-A599-53F7F4745E61}"/>
          </ac:spMkLst>
        </pc:spChg>
        <pc:spChg chg="del mod">
          <ac:chgData name="Pierpaolo Vallese" userId="9d40751d-2970-4d75-8980-49e71b4b16e9" providerId="ADAL" clId="{0E7C5C2D-F6F7-45F3-9AA2-49AE57E60985}" dt="2020-11-11T13:20:55.842" v="2186"/>
          <ac:spMkLst>
            <pc:docMk/>
            <pc:sldMk cId="609023906" sldId="277"/>
            <ac:spMk id="4" creationId="{0AC1AFE5-4DE9-4549-AE2D-9B1BE5CE0705}"/>
          </ac:spMkLst>
        </pc:spChg>
      </pc:sldChg>
      <pc:sldChg chg="modSp add ord">
        <pc:chgData name="Pierpaolo Vallese" userId="9d40751d-2970-4d75-8980-49e71b4b16e9" providerId="ADAL" clId="{0E7C5C2D-F6F7-45F3-9AA2-49AE57E60985}" dt="2020-11-11T13:21:07.350" v="2191" actId="6549"/>
        <pc:sldMkLst>
          <pc:docMk/>
          <pc:sldMk cId="3999554316" sldId="278"/>
        </pc:sldMkLst>
        <pc:spChg chg="mod">
          <ac:chgData name="Pierpaolo Vallese" userId="9d40751d-2970-4d75-8980-49e71b4b16e9" providerId="ADAL" clId="{0E7C5C2D-F6F7-45F3-9AA2-49AE57E60985}" dt="2020-11-11T13:21:07.350" v="2191" actId="6549"/>
          <ac:spMkLst>
            <pc:docMk/>
            <pc:sldMk cId="3999554316" sldId="278"/>
            <ac:spMk id="3" creationId="{AAA6DB4A-7548-4D70-A599-53F7F4745E61}"/>
          </ac:spMkLst>
        </pc:spChg>
      </pc:sldChg>
      <pc:sldChg chg="modSp add del">
        <pc:chgData name="Pierpaolo Vallese" userId="9d40751d-2970-4d75-8980-49e71b4b16e9" providerId="ADAL" clId="{0E7C5C2D-F6F7-45F3-9AA2-49AE57E60985}" dt="2020-11-11T13:26:19.329" v="2322"/>
        <pc:sldMkLst>
          <pc:docMk/>
          <pc:sldMk cId="1122589818" sldId="279"/>
        </pc:sldMkLst>
        <pc:spChg chg="mod">
          <ac:chgData name="Pierpaolo Vallese" userId="9d40751d-2970-4d75-8980-49e71b4b16e9" providerId="ADAL" clId="{0E7C5C2D-F6F7-45F3-9AA2-49AE57E60985}" dt="2020-11-11T13:26:18.903" v="2321" actId="6549"/>
          <ac:spMkLst>
            <pc:docMk/>
            <pc:sldMk cId="1122589818" sldId="279"/>
            <ac:spMk id="3" creationId="{AAA6DB4A-7548-4D70-A599-53F7F4745E61}"/>
          </ac:spMkLst>
        </pc:spChg>
      </pc:sldChg>
      <pc:sldChg chg="modSp add del">
        <pc:chgData name="Pierpaolo Vallese" userId="9d40751d-2970-4d75-8980-49e71b4b16e9" providerId="ADAL" clId="{0E7C5C2D-F6F7-45F3-9AA2-49AE57E60985}" dt="2020-11-11T13:24:21.682" v="2273" actId="2696"/>
        <pc:sldMkLst>
          <pc:docMk/>
          <pc:sldMk cId="1377450891" sldId="279"/>
        </pc:sldMkLst>
        <pc:spChg chg="mod">
          <ac:chgData name="Pierpaolo Vallese" userId="9d40751d-2970-4d75-8980-49e71b4b16e9" providerId="ADAL" clId="{0E7C5C2D-F6F7-45F3-9AA2-49AE57E60985}" dt="2020-11-11T13:24:16.793" v="2272" actId="27636"/>
          <ac:spMkLst>
            <pc:docMk/>
            <pc:sldMk cId="1377450891" sldId="279"/>
            <ac:spMk id="3" creationId="{AAA6DB4A-7548-4D70-A599-53F7F4745E61}"/>
          </ac:spMkLst>
        </pc:spChg>
      </pc:sldChg>
      <pc:sldChg chg="add del">
        <pc:chgData name="Pierpaolo Vallese" userId="9d40751d-2970-4d75-8980-49e71b4b16e9" providerId="ADAL" clId="{0E7C5C2D-F6F7-45F3-9AA2-49AE57E60985}" dt="2020-11-11T13:24:07.698" v="2266"/>
        <pc:sldMkLst>
          <pc:docMk/>
          <pc:sldMk cId="3241930087"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3B56D-9B92-4A72-B50C-10A34337E38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739CA-5C50-47F2-A291-ADB43E4CBC15}"/>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76F2-F0D8-4C5C-99DF-FAC6ABF05491}"/>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BD9-7671-4F94-938A-FE2956B5B75C}"/>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F6ABD4-E81D-4455-BF76-023FB70D2DD5}"/>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5AFA8-9BC8-4153-9909-EFD691F041F7}"/>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93A09-86F1-479C-8F82-4DE1F35FC41C}"/>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8" name="Footer Placeholder 7">
            <a:extLst>
              <a:ext uri="{FF2B5EF4-FFF2-40B4-BE49-F238E27FC236}">
                <a16:creationId xmlns:a16="http://schemas.microsoft.com/office/drawing/2014/main"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E8675D-7721-4C7B-B558-A95331CD18A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4" name="Footer Placeholder 3">
            <a:extLst>
              <a:ext uri="{FF2B5EF4-FFF2-40B4-BE49-F238E27FC236}">
                <a16:creationId xmlns:a16="http://schemas.microsoft.com/office/drawing/2014/main"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EC16E-0118-4482-8F4B-779B03E89E7A}"/>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3" name="Footer Placeholder 2">
            <a:extLst>
              <a:ext uri="{FF2B5EF4-FFF2-40B4-BE49-F238E27FC236}">
                <a16:creationId xmlns:a16="http://schemas.microsoft.com/office/drawing/2014/main"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C907B-2D71-466A-BD49-0B295B501F13}"/>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743F-3435-4E10-B16C-13D12BB2B2DF}"/>
              </a:ext>
            </a:extLst>
          </p:cNvPr>
          <p:cNvSpPr>
            <a:spLocks noGrp="1"/>
          </p:cNvSpPr>
          <p:nvPr>
            <p:ph type="dt" sz="half" idx="10"/>
          </p:nvPr>
        </p:nvSpPr>
        <p:spPr/>
        <p:txBody>
          <a:bodyPr/>
          <a:lstStyle/>
          <a:p>
            <a:fld id="{314DEAF8-A20F-4698-A9E7-A06248670701}" type="datetimeFigureOut">
              <a:rPr lang="en-US" smtClean="0"/>
              <a:t>11-Nov-20</a:t>
            </a:fld>
            <a:endParaRPr lang="en-US"/>
          </a:p>
        </p:txBody>
      </p:sp>
      <p:sp>
        <p:nvSpPr>
          <p:cNvPr id="6" name="Footer Placeholder 5">
            <a:extLst>
              <a:ext uri="{FF2B5EF4-FFF2-40B4-BE49-F238E27FC236}">
                <a16:creationId xmlns:a16="http://schemas.microsoft.com/office/drawing/2014/main"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11-Nov-20</a:t>
            </a:fld>
            <a:endParaRPr lang="en-US"/>
          </a:p>
        </p:txBody>
      </p:sp>
      <p:sp>
        <p:nvSpPr>
          <p:cNvPr id="5" name="Footer Placeholder 4">
            <a:extLst>
              <a:ext uri="{FF2B5EF4-FFF2-40B4-BE49-F238E27FC236}">
                <a16:creationId xmlns:a16="http://schemas.microsoft.com/office/drawing/2014/main"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b="1" dirty="0"/>
              <a:t>Slot format</a:t>
            </a:r>
          </a:p>
          <a:p>
            <a:pPr lvl="1" fontAlgn="base" hangingPunct="0"/>
            <a:r>
              <a:rPr lang="en-US" i="1" dirty="0"/>
              <a:t>Option 1: For 30kHz, 2ms, DDDS (S=7D:2G:2U) derived from the DL Model;</a:t>
            </a:r>
          </a:p>
          <a:p>
            <a:pPr lvl="1" fontAlgn="base" hangingPunct="0"/>
            <a:r>
              <a:rPr lang="en-US" i="1" dirty="0"/>
              <a:t>Option 2: For 30kHz, 7D -1S-2U;</a:t>
            </a:r>
          </a:p>
          <a:p>
            <a:pPr lvl="1" fontAlgn="base" hangingPunct="0"/>
            <a:r>
              <a:rPr lang="en-US" i="1" dirty="0"/>
              <a:t>Option 3: For 30kHz, {D, DS, DDS, DDDS} derived from the DL Model;</a:t>
            </a:r>
          </a:p>
          <a:p>
            <a:pPr lvl="1" fontAlgn="base" hangingPunct="0"/>
            <a:endParaRPr lang="en-US" i="1" dirty="0"/>
          </a:p>
          <a:p>
            <a:pPr marL="0" indent="0" fontAlgn="base" hangingPunct="0">
              <a:buNone/>
            </a:pPr>
            <a:r>
              <a:rPr lang="en-GB" b="1" dirty="0"/>
              <a:t>Other Parameters</a:t>
            </a:r>
          </a:p>
          <a:p>
            <a:pPr marL="0" indent="0" fontAlgn="base" hangingPunct="0">
              <a:buNone/>
            </a:pPr>
            <a:r>
              <a:rPr lang="en-US" i="1" dirty="0"/>
              <a:t>Option 1:</a:t>
            </a:r>
          </a:p>
        </p:txBody>
      </p:sp>
      <p:graphicFrame>
        <p:nvGraphicFramePr>
          <p:cNvPr id="6" name="Table 5">
            <a:extLst>
              <a:ext uri="{FF2B5EF4-FFF2-40B4-BE49-F238E27FC236}">
                <a16:creationId xmlns:a16="http://schemas.microsoft.com/office/drawing/2014/main" id="{5D8E5DDE-2B68-48A9-ABBA-0E0947290A95}"/>
              </a:ext>
            </a:extLst>
          </p:cNvPr>
          <p:cNvGraphicFramePr>
            <a:graphicFrameLocks noGrp="1"/>
          </p:cNvGraphicFramePr>
          <p:nvPr>
            <p:extLst>
              <p:ext uri="{D42A27DB-BD31-4B8C-83A1-F6EECF244321}">
                <p14:modId xmlns:p14="http://schemas.microsoft.com/office/powerpoint/2010/main" val="3349717289"/>
              </p:ext>
            </p:extLst>
          </p:nvPr>
        </p:nvGraphicFramePr>
        <p:xfrm>
          <a:off x="3695699" y="3475355"/>
          <a:ext cx="8277225" cy="3017520"/>
        </p:xfrm>
        <a:graphic>
          <a:graphicData uri="http://schemas.openxmlformats.org/drawingml/2006/table">
            <a:tbl>
              <a:tblPr firstRow="1" firstCol="1" bandRow="1"/>
              <a:tblGrid>
                <a:gridCol w="1162051">
                  <a:extLst>
                    <a:ext uri="{9D8B030D-6E8A-4147-A177-3AD203B41FA5}">
                      <a16:colId xmlns:a16="http://schemas.microsoft.com/office/drawing/2014/main" val="4016571210"/>
                    </a:ext>
                  </a:extLst>
                </a:gridCol>
                <a:gridCol w="4343400">
                  <a:extLst>
                    <a:ext uri="{9D8B030D-6E8A-4147-A177-3AD203B41FA5}">
                      <a16:colId xmlns:a16="http://schemas.microsoft.com/office/drawing/2014/main" val="712154481"/>
                    </a:ext>
                  </a:extLst>
                </a:gridCol>
                <a:gridCol w="791949">
                  <a:extLst>
                    <a:ext uri="{9D8B030D-6E8A-4147-A177-3AD203B41FA5}">
                      <a16:colId xmlns:a16="http://schemas.microsoft.com/office/drawing/2014/main" val="106217762"/>
                    </a:ext>
                  </a:extLst>
                </a:gridCol>
                <a:gridCol w="1979825">
                  <a:extLst>
                    <a:ext uri="{9D8B030D-6E8A-4147-A177-3AD203B41FA5}">
                      <a16:colId xmlns:a16="http://schemas.microsoft.com/office/drawing/2014/main" val="2572175653"/>
                    </a:ext>
                  </a:extLst>
                </a:gridCol>
              </a:tblGrid>
              <a:tr h="158974">
                <a:tc rowSpan="7">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DL Transmission Model (Note 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30kHz.</a:t>
                </a: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a:blip r:embed="rId2"/>
                <a:stretch>
                  <a:fillRect l="-1217" t="-2204" r="-348"/>
                </a:stretch>
              </a:blipFill>
            </p:spPr>
            <p:txBody>
              <a:bodyPr/>
              <a:lstStyle/>
              <a:p>
                <a:r>
                  <a:rPr 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(if option 1 is agreed)</a:t>
            </a:r>
          </a:p>
          <a:p>
            <a:pPr lvl="1"/>
            <a:r>
              <a:rPr lang="en-US" i="1" dirty="0"/>
              <a:t>Option 1a: </a:t>
            </a:r>
            <a:r>
              <a:rPr lang="en-GB" i="1" dirty="0"/>
              <a:t>for SCS 30kHz</a:t>
            </a:r>
            <a:r>
              <a:rPr lang="en-US" dirty="0"/>
              <a:t>,</a:t>
            </a:r>
            <a:r>
              <a:rPr lang="en-US" i="1" dirty="0"/>
              <a:t> S</a:t>
            </a:r>
            <a:r>
              <a:rPr lang="en-US" i="1" baseline="-25000" dirty="0"/>
              <a:t>1 </a:t>
            </a:r>
            <a:r>
              <a:rPr lang="en-US" i="1" dirty="0"/>
              <a:t>= {2, 6, 10, 16}, S</a:t>
            </a:r>
            <a:r>
              <a:rPr lang="en-US" i="1" baseline="-25000" dirty="0"/>
              <a:t>2</a:t>
            </a:r>
            <a:r>
              <a:rPr lang="en-US" i="1" dirty="0"/>
              <a:t> = {4, 7, 10, 12}</a:t>
            </a:r>
            <a:endParaRPr lang="en-US" dirty="0"/>
          </a:p>
          <a:p>
            <a:pPr lvl="1"/>
            <a:r>
              <a:rPr lang="en-US" i="1" dirty="0"/>
              <a:t>Option 1b: </a:t>
            </a:r>
            <a:r>
              <a:rPr lang="en-GB" i="1" dirty="0"/>
              <a:t>for SCS 30kHz</a:t>
            </a:r>
            <a:r>
              <a:rPr lang="en-US" i="1" dirty="0"/>
              <a:t>, S</a:t>
            </a:r>
            <a:r>
              <a:rPr lang="en-US" i="1" baseline="-25000" dirty="0"/>
              <a:t>1 </a:t>
            </a:r>
            <a:r>
              <a:rPr lang="en-US" i="1" dirty="0"/>
              <a:t>= {1, 2, 3, 4}, S</a:t>
            </a:r>
            <a:r>
              <a:rPr lang="en-US" i="1" baseline="-25000" dirty="0"/>
              <a:t>2</a:t>
            </a:r>
            <a:r>
              <a:rPr lang="en-US" i="1" dirty="0"/>
              <a:t> = {4, 7, 10, 12}</a:t>
            </a:r>
            <a:endParaRPr lang="en-US" dirty="0"/>
          </a:p>
          <a:p>
            <a:pPr lvl="1"/>
            <a:r>
              <a:rPr lang="en-GB" i="1" dirty="0"/>
              <a:t>Option 2: {1,3,5,8} for SCS 15kHz, {1,6,10,16} for SCS 30kHz;</a:t>
            </a:r>
            <a:endParaRPr lang="en-US" dirty="0"/>
          </a:p>
        </p:txBody>
      </p:sp>
    </p:spTree>
    <p:extLst>
      <p:ext uri="{BB962C8B-B14F-4D97-AF65-F5344CB8AC3E}">
        <p14:creationId xmlns:p14="http://schemas.microsoft.com/office/powerpoint/2010/main" val="165316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r>
              <a:rPr lang="en-US" b="1" dirty="0"/>
              <a:t>Length of the last Slot in the burst</a:t>
            </a:r>
          </a:p>
          <a:p>
            <a:pPr lvl="1" hangingPunct="0"/>
            <a:r>
              <a:rPr lang="en-GB" i="1" dirty="0"/>
              <a:t>Option 1: Random length, {6, 9, 12, 14} Symbols with the first 2 symbols allocated for PDCCH transmission;</a:t>
            </a:r>
          </a:p>
          <a:p>
            <a:pPr lvl="1" hangingPunct="0"/>
            <a:r>
              <a:rPr lang="en-GB" i="1" dirty="0"/>
              <a:t>Option 2: Fixed length according to proposed model;</a:t>
            </a:r>
            <a:endParaRPr lang="en-US" i="1" dirty="0"/>
          </a:p>
          <a:p>
            <a:pPr marL="0" indent="0">
              <a:buNone/>
            </a:pPr>
            <a:endParaRPr lang="en-GB" b="1" dirty="0"/>
          </a:p>
        </p:txBody>
      </p:sp>
    </p:spTree>
    <p:extLst>
      <p:ext uri="{BB962C8B-B14F-4D97-AF65-F5344CB8AC3E}">
        <p14:creationId xmlns:p14="http://schemas.microsoft.com/office/powerpoint/2010/main" val="399955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dirty="0"/>
              <a:t>Define tests with fixed DRS window duration set to 1ms;</a:t>
            </a:r>
            <a:endParaRPr lang="en-GB" b="1" dirty="0"/>
          </a:p>
          <a:p>
            <a:pPr marL="0" indent="0">
              <a:buNone/>
            </a:pPr>
            <a:r>
              <a:rPr lang="en-GB" dirty="0"/>
              <a:t>FFS: Deprioritize tests with COT duration larger than SMTC duration for dynamic channel access devices</a:t>
            </a:r>
            <a:endParaRPr lang="en-US" dirty="0"/>
          </a:p>
          <a:p>
            <a:pPr marL="0" indent="0">
              <a:buNone/>
            </a:pPr>
            <a:endParaRPr lang="en-GB" b="1" dirty="0"/>
          </a:p>
        </p:txBody>
      </p:sp>
    </p:spTree>
    <p:extLst>
      <p:ext uri="{BB962C8B-B14F-4D97-AF65-F5344CB8AC3E}">
        <p14:creationId xmlns:p14="http://schemas.microsoft.com/office/powerpoint/2010/main" val="60902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endParaRPr lang="en-US" dirty="0"/>
          </a:p>
          <a:p>
            <a:pPr marL="0" indent="0">
              <a:buNone/>
            </a:pPr>
            <a:r>
              <a:rPr lang="en-US" b="1" dirty="0"/>
              <a:t>Bandwidth 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p>
          <a:p>
            <a:pPr lvl="1" hangingPunct="0"/>
            <a:r>
              <a:rPr lang="en-GB" i="1" dirty="0"/>
              <a:t>Option 4: 20 MHz;</a:t>
            </a:r>
          </a:p>
          <a:p>
            <a:pPr lvl="1" hangingPunct="0"/>
            <a:r>
              <a:rPr lang="en-GB" i="1" dirty="0"/>
              <a:t>Option 5a: 20 and 40 MHz;</a:t>
            </a:r>
          </a:p>
          <a:p>
            <a:pPr lvl="1" hangingPunct="0"/>
            <a:r>
              <a:rPr lang="en-GB" i="1" dirty="0"/>
              <a:t>Option 5b: 20 and 40 MHz, with applicability rule to test the </a:t>
            </a:r>
            <a:r>
              <a:rPr lang="en-GB" i="1"/>
              <a:t>largest supported BW;</a:t>
            </a:r>
            <a:endParaRPr lang="en-GB" i="1" dirty="0"/>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dirty="0"/>
              <a:t>Option 1:</a:t>
            </a:r>
            <a:endParaRPr lang="en-US" dirty="0"/>
          </a:p>
          <a:p>
            <a:pPr lvl="1" hangingPunct="0"/>
            <a:r>
              <a:rPr lang="en-GB" dirty="0"/>
              <a:t>Select the number of slots randomly from a given set of the number of slots [TBD]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S1 :{0,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[TBD]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a:t>
            </a:r>
            <a:endParaRPr lang="en-US" dirty="0"/>
          </a:p>
        </p:txBody>
      </p:sp>
    </p:spTree>
    <p:extLst>
      <p:ext uri="{BB962C8B-B14F-4D97-AF65-F5344CB8AC3E}">
        <p14:creationId xmlns:p14="http://schemas.microsoft.com/office/powerpoint/2010/main" val="804541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1428</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Test Scope</vt:lpstr>
      <vt:lpstr>Test Scope</vt:lpstr>
      <vt:lpstr>Test Scope</vt:lpstr>
      <vt:lpstr>Downlink Transmission Model</vt:lpstr>
      <vt:lpstr>Downlink Transmission Model</vt:lpstr>
      <vt:lpstr>LBT Parameters</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Pierpaolo Vallese</cp:lastModifiedBy>
  <cp:revision>26</cp:revision>
  <dcterms:created xsi:type="dcterms:W3CDTF">2020-08-20T16:54:46Z</dcterms:created>
  <dcterms:modified xsi:type="dcterms:W3CDTF">2020-11-11T15:11:54Z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1597113588</vt:lpwstr>
  </property>
</Properties>
</file>