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2" r:id="rId4"/>
    <p:sldId id="263" r:id="rId5"/>
    <p:sldId id="277" r:id="rId6"/>
    <p:sldId id="276" r:id="rId7"/>
    <p:sldId id="270" r:id="rId8"/>
    <p:sldId id="278" r:id="rId9"/>
    <p:sldId id="273" r:id="rId10"/>
    <p:sldId id="269" r:id="rId11"/>
    <p:sldId id="274" r:id="rId12"/>
    <p:sldId id="264" r:id="rId13"/>
    <p:sldId id="266" r:id="rId14"/>
    <p:sldId id="267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C546A4-5AB0-43DA-A4A5-205A6D58E095}" v="9" dt="2020-11-13T16:44:10.5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7471" autoAdjust="0"/>
  </p:normalViewPr>
  <p:slideViewPr>
    <p:cSldViewPr snapToGrid="0">
      <p:cViewPr varScale="1">
        <p:scale>
          <a:sx n="104" d="100"/>
          <a:sy n="104" d="100"/>
        </p:scale>
        <p:origin x="4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6BC546A4-5AB0-43DA-A4A5-205A6D58E095}"/>
    <pc:docChg chg="undo custSel addSld delSld modSld">
      <pc:chgData name="Pierpaolo Vallese" userId="9d40751d-2970-4d75-8980-49e71b4b16e9" providerId="ADAL" clId="{6BC546A4-5AB0-43DA-A4A5-205A6D58E095}" dt="2020-11-13T16:44:38.766" v="42" actId="20577"/>
      <pc:docMkLst>
        <pc:docMk/>
      </pc:docMkLst>
      <pc:sldChg chg="modSp">
        <pc:chgData name="Pierpaolo Vallese" userId="9d40751d-2970-4d75-8980-49e71b4b16e9" providerId="ADAL" clId="{6BC546A4-5AB0-43DA-A4A5-205A6D58E095}" dt="2020-11-13T16:42:54.454" v="33" actId="20577"/>
        <pc:sldMkLst>
          <pc:docMk/>
          <pc:sldMk cId="279132518" sldId="256"/>
        </pc:sldMkLst>
        <pc:spChg chg="mod">
          <ac:chgData name="Pierpaolo Vallese" userId="9d40751d-2970-4d75-8980-49e71b4b16e9" providerId="ADAL" clId="{6BC546A4-5AB0-43DA-A4A5-205A6D58E095}" dt="2020-11-13T16:42:54.454" v="33" actId="20577"/>
          <ac:spMkLst>
            <pc:docMk/>
            <pc:sldMk cId="279132518" sldId="256"/>
            <ac:spMk id="6" creationId="{24DFD443-A31E-4FBC-94CE-6059CB1D6841}"/>
          </ac:spMkLst>
        </pc:spChg>
      </pc:sldChg>
      <pc:sldChg chg="modSp">
        <pc:chgData name="Pierpaolo Vallese" userId="9d40751d-2970-4d75-8980-49e71b4b16e9" providerId="ADAL" clId="{6BC546A4-5AB0-43DA-A4A5-205A6D58E095}" dt="2020-11-13T16:43:52.830" v="37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6BC546A4-5AB0-43DA-A4A5-205A6D58E095}" dt="2020-11-13T16:43:52.830" v="37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6BC546A4-5AB0-43DA-A4A5-205A6D58E095}" dt="2020-11-13T16:44:15.497" v="40" actId="108"/>
        <pc:sldMkLst>
          <pc:docMk/>
          <pc:sldMk cId="1653162797" sldId="270"/>
        </pc:sldMkLst>
        <pc:spChg chg="mod">
          <ac:chgData name="Pierpaolo Vallese" userId="9d40751d-2970-4d75-8980-49e71b4b16e9" providerId="ADAL" clId="{6BC546A4-5AB0-43DA-A4A5-205A6D58E095}" dt="2020-11-13T16:44:15.497" v="40" actId="108"/>
          <ac:spMkLst>
            <pc:docMk/>
            <pc:sldMk cId="1653162797" sldId="270"/>
            <ac:spMk id="3" creationId="{AAA6DB4A-7548-4D70-A599-53F7F4745E61}"/>
          </ac:spMkLst>
        </pc:spChg>
      </pc:sldChg>
      <pc:sldChg chg="modSp del">
        <pc:chgData name="Pierpaolo Vallese" userId="9d40751d-2970-4d75-8980-49e71b4b16e9" providerId="ADAL" clId="{6BC546A4-5AB0-43DA-A4A5-205A6D58E095}" dt="2020-11-13T16:42:25.615" v="21" actId="2696"/>
        <pc:sldMkLst>
          <pc:docMk/>
          <pc:sldMk cId="804541199" sldId="272"/>
        </pc:sldMkLst>
        <pc:spChg chg="mod">
          <ac:chgData name="Pierpaolo Vallese" userId="9d40751d-2970-4d75-8980-49e71b4b16e9" providerId="ADAL" clId="{6BC546A4-5AB0-43DA-A4A5-205A6D58E095}" dt="2020-11-13T16:41:54.792" v="13"/>
          <ac:spMkLst>
            <pc:docMk/>
            <pc:sldMk cId="804541199" sldId="27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6BC546A4-5AB0-43DA-A4A5-205A6D58E095}" dt="2020-11-13T16:44:38.766" v="42" actId="20577"/>
        <pc:sldMkLst>
          <pc:docMk/>
          <pc:sldMk cId="3673530047" sldId="275"/>
        </pc:sldMkLst>
        <pc:spChg chg="mod">
          <ac:chgData name="Pierpaolo Vallese" userId="9d40751d-2970-4d75-8980-49e71b4b16e9" providerId="ADAL" clId="{6BC546A4-5AB0-43DA-A4A5-205A6D58E095}" dt="2020-11-13T16:44:38.766" v="42" actId="20577"/>
          <ac:spMkLst>
            <pc:docMk/>
            <pc:sldMk cId="3673530047" sldId="275"/>
            <ac:spMk id="3" creationId="{AAA6DB4A-7548-4D70-A599-53F7F4745E61}"/>
          </ac:spMkLst>
        </pc:spChg>
      </pc:sldChg>
      <pc:sldChg chg="modSp add">
        <pc:chgData name="Pierpaolo Vallese" userId="9d40751d-2970-4d75-8980-49e71b4b16e9" providerId="ADAL" clId="{6BC546A4-5AB0-43DA-A4A5-205A6D58E095}" dt="2020-11-13T16:42:32.671" v="22"/>
        <pc:sldMkLst>
          <pc:docMk/>
          <pc:sldMk cId="1197507493" sldId="278"/>
        </pc:sldMkLst>
        <pc:spChg chg="mod">
          <ac:chgData name="Pierpaolo Vallese" userId="9d40751d-2970-4d75-8980-49e71b4b16e9" providerId="ADAL" clId="{6BC546A4-5AB0-43DA-A4A5-205A6D58E095}" dt="2020-11-13T16:42:32.671" v="22"/>
          <ac:spMkLst>
            <pc:docMk/>
            <pc:sldMk cId="1197507493" sldId="278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55F776B0-0AC7-45AE-841B-72EEBB824763}"/>
    <pc:docChg chg="undo redo custSel addSld delSld modSld sldOrd">
      <pc:chgData name="Pierpaolo Vallese" userId="9d40751d-2970-4d75-8980-49e71b4b16e9" providerId="ADAL" clId="{55F776B0-0AC7-45AE-841B-72EEBB824763}" dt="2020-11-11T23:27:15.672" v="216" actId="6549"/>
      <pc:docMkLst>
        <pc:docMk/>
      </pc:docMkLst>
      <pc:sldChg chg="modSp">
        <pc:chgData name="Pierpaolo Vallese" userId="9d40751d-2970-4d75-8980-49e71b4b16e9" providerId="ADAL" clId="{55F776B0-0AC7-45AE-841B-72EEBB824763}" dt="2020-11-11T21:32:55.925" v="0" actId="108"/>
        <pc:sldMkLst>
          <pc:docMk/>
          <pc:sldMk cId="3948923524" sldId="258"/>
        </pc:sldMkLst>
        <pc:spChg chg="mod">
          <ac:chgData name="Pierpaolo Vallese" userId="9d40751d-2970-4d75-8980-49e71b4b16e9" providerId="ADAL" clId="{55F776B0-0AC7-45AE-841B-72EEBB824763}" dt="2020-11-11T21:32:55.925" v="0" actId="108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55F776B0-0AC7-45AE-841B-72EEBB824763}" dt="2020-11-11T23:27:07.330" v="214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55F776B0-0AC7-45AE-841B-72EEBB824763}" dt="2020-11-11T23:27:07.330" v="214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55F776B0-0AC7-45AE-841B-72EEBB824763}" dt="2020-11-11T21:35:25.171" v="65" actId="108"/>
        <pc:sldMkLst>
          <pc:docMk/>
          <pc:sldMk cId="1437571323" sldId="264"/>
        </pc:sldMkLst>
        <pc:spChg chg="mod">
          <ac:chgData name="Pierpaolo Vallese" userId="9d40751d-2970-4d75-8980-49e71b4b16e9" providerId="ADAL" clId="{55F776B0-0AC7-45AE-841B-72EEBB824763}" dt="2020-11-11T21:35:25.171" v="65" actId="108"/>
          <ac:spMkLst>
            <pc:docMk/>
            <pc:sldMk cId="1437571323" sldId="264"/>
            <ac:spMk id="3" creationId="{AAA6DB4A-7548-4D70-A599-53F7F4745E61}"/>
          </ac:spMkLst>
        </pc:spChg>
      </pc:sldChg>
      <pc:sldChg chg="modSp ord">
        <pc:chgData name="Pierpaolo Vallese" userId="9d40751d-2970-4d75-8980-49e71b4b16e9" providerId="ADAL" clId="{55F776B0-0AC7-45AE-841B-72EEBB824763}" dt="2020-11-11T21:57:00.244" v="66" actId="20577"/>
        <pc:sldMkLst>
          <pc:docMk/>
          <pc:sldMk cId="1116615359" sldId="269"/>
        </pc:sldMkLst>
        <pc:spChg chg="mod">
          <ac:chgData name="Pierpaolo Vallese" userId="9d40751d-2970-4d75-8980-49e71b4b16e9" providerId="ADAL" clId="{55F776B0-0AC7-45AE-841B-72EEBB824763}" dt="2020-11-11T21:57:00.244" v="66" actId="20577"/>
          <ac:spMkLst>
            <pc:docMk/>
            <pc:sldMk cId="1116615359" sldId="269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55F776B0-0AC7-45AE-841B-72EEBB824763}" dt="2020-11-11T22:09:08.681" v="199" actId="20577"/>
        <pc:sldMkLst>
          <pc:docMk/>
          <pc:sldMk cId="1653162797" sldId="270"/>
        </pc:sldMkLst>
        <pc:spChg chg="mod">
          <ac:chgData name="Pierpaolo Vallese" userId="9d40751d-2970-4d75-8980-49e71b4b16e9" providerId="ADAL" clId="{55F776B0-0AC7-45AE-841B-72EEBB824763}" dt="2020-11-11T21:33:15.577" v="1"/>
          <ac:spMkLst>
            <pc:docMk/>
            <pc:sldMk cId="1653162797" sldId="270"/>
            <ac:spMk id="2" creationId="{335209D4-F074-4045-9E02-3B6451F90919}"/>
          </ac:spMkLst>
        </pc:spChg>
        <pc:spChg chg="mod">
          <ac:chgData name="Pierpaolo Vallese" userId="9d40751d-2970-4d75-8980-49e71b4b16e9" providerId="ADAL" clId="{55F776B0-0AC7-45AE-841B-72EEBB824763}" dt="2020-11-11T22:09:08.681" v="199" actId="20577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55F776B0-0AC7-45AE-841B-72EEBB824763}" dt="2020-11-11T21:34:03.283" v="18" actId="20577"/>
        <pc:sldMkLst>
          <pc:docMk/>
          <pc:sldMk cId="804541199" sldId="272"/>
        </pc:sldMkLst>
        <pc:spChg chg="mod">
          <ac:chgData name="Pierpaolo Vallese" userId="9d40751d-2970-4d75-8980-49e71b4b16e9" providerId="ADAL" clId="{55F776B0-0AC7-45AE-841B-72EEBB824763}" dt="2020-11-11T21:34:03.283" v="18" actId="20577"/>
          <ac:spMkLst>
            <pc:docMk/>
            <pc:sldMk cId="804541199" sldId="272"/>
            <ac:spMk id="3" creationId="{AAA6DB4A-7548-4D70-A599-53F7F4745E61}"/>
          </ac:spMkLst>
        </pc:spChg>
      </pc:sldChg>
      <pc:sldChg chg="modSp ord">
        <pc:chgData name="Pierpaolo Vallese" userId="9d40751d-2970-4d75-8980-49e71b4b16e9" providerId="ADAL" clId="{55F776B0-0AC7-45AE-841B-72EEBB824763}" dt="2020-11-11T21:35:11.774" v="63" actId="20577"/>
        <pc:sldMkLst>
          <pc:docMk/>
          <pc:sldMk cId="420685380" sldId="273"/>
        </pc:sldMkLst>
        <pc:spChg chg="mod">
          <ac:chgData name="Pierpaolo Vallese" userId="9d40751d-2970-4d75-8980-49e71b4b16e9" providerId="ADAL" clId="{55F776B0-0AC7-45AE-841B-72EEBB824763}" dt="2020-11-11T21:34:45.451" v="26"/>
          <ac:spMkLst>
            <pc:docMk/>
            <pc:sldMk cId="420685380" sldId="273"/>
            <ac:spMk id="2" creationId="{335209D4-F074-4045-9E02-3B6451F90919}"/>
          </ac:spMkLst>
        </pc:spChg>
        <pc:spChg chg="mod">
          <ac:chgData name="Pierpaolo Vallese" userId="9d40751d-2970-4d75-8980-49e71b4b16e9" providerId="ADAL" clId="{55F776B0-0AC7-45AE-841B-72EEBB824763}" dt="2020-11-11T21:35:11.774" v="63" actId="20577"/>
          <ac:spMkLst>
            <pc:docMk/>
            <pc:sldMk cId="420685380" sldId="273"/>
            <ac:spMk id="3" creationId="{AAA6DB4A-7548-4D70-A599-53F7F4745E61}"/>
          </ac:spMkLst>
        </pc:spChg>
      </pc:sldChg>
      <pc:sldChg chg="modSp del">
        <pc:chgData name="Pierpaolo Vallese" userId="9d40751d-2970-4d75-8980-49e71b4b16e9" providerId="ADAL" clId="{55F776B0-0AC7-45AE-841B-72EEBB824763}" dt="2020-11-11T23:01:19.395" v="203" actId="2696"/>
        <pc:sldMkLst>
          <pc:docMk/>
          <pc:sldMk cId="609023906" sldId="277"/>
        </pc:sldMkLst>
        <pc:spChg chg="mod">
          <ac:chgData name="Pierpaolo Vallese" userId="9d40751d-2970-4d75-8980-49e71b4b16e9" providerId="ADAL" clId="{55F776B0-0AC7-45AE-841B-72EEBB824763}" dt="2020-11-11T23:01:14.299" v="201"/>
          <ac:spMkLst>
            <pc:docMk/>
            <pc:sldMk cId="609023906" sldId="277"/>
            <ac:spMk id="3" creationId="{AAA6DB4A-7548-4D70-A599-53F7F4745E61}"/>
          </ac:spMkLst>
        </pc:spChg>
      </pc:sldChg>
      <pc:sldChg chg="modSp add">
        <pc:chgData name="Pierpaolo Vallese" userId="9d40751d-2970-4d75-8980-49e71b4b16e9" providerId="ADAL" clId="{55F776B0-0AC7-45AE-841B-72EEBB824763}" dt="2020-11-11T23:27:15.672" v="216" actId="6549"/>
        <pc:sldMkLst>
          <pc:docMk/>
          <pc:sldMk cId="838031677" sldId="277"/>
        </pc:sldMkLst>
        <pc:spChg chg="mod">
          <ac:chgData name="Pierpaolo Vallese" userId="9d40751d-2970-4d75-8980-49e71b4b16e9" providerId="ADAL" clId="{55F776B0-0AC7-45AE-841B-72EEBB824763}" dt="2020-11-11T23:27:15.672" v="216" actId="6549"/>
          <ac:spMkLst>
            <pc:docMk/>
            <pc:sldMk cId="838031677" sldId="277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0E7C5C2D-F6F7-45F3-9AA2-49AE57E60985}"/>
    <pc:docChg chg="undo redo custSel addSld delSld modSld sldOrd">
      <pc:chgData name="Pierpaolo Vallese" userId="9d40751d-2970-4d75-8980-49e71b4b16e9" providerId="ADAL" clId="{0E7C5C2D-F6F7-45F3-9AA2-49AE57E60985}" dt="2020-11-11T15:11:53.784" v="2476" actId="20577"/>
      <pc:docMkLst>
        <pc:docMk/>
      </pc:docMkLst>
      <pc:sldChg chg="modSp">
        <pc:chgData name="Pierpaolo Vallese" userId="9d40751d-2970-4d75-8980-49e71b4b16e9" providerId="ADAL" clId="{0E7C5C2D-F6F7-45F3-9AA2-49AE57E60985}" dt="2020-11-10T17:15:07.279" v="48" actId="20577"/>
        <pc:sldMkLst>
          <pc:docMk/>
          <pc:sldMk cId="279132518" sldId="256"/>
        </pc:sldMkLst>
        <pc:spChg chg="mod">
          <ac:chgData name="Pierpaolo Vallese" userId="9d40751d-2970-4d75-8980-49e71b4b16e9" providerId="ADAL" clId="{0E7C5C2D-F6F7-45F3-9AA2-49AE57E60985}" dt="2020-11-10T17:15:07.279" v="48" actId="20577"/>
          <ac:spMkLst>
            <pc:docMk/>
            <pc:sldMk cId="279132518" sldId="256"/>
            <ac:spMk id="6" creationId="{24DFD443-A31E-4FBC-94CE-6059CB1D6841}"/>
          </ac:spMkLst>
        </pc:spChg>
      </pc:sldChg>
      <pc:sldChg chg="modSp">
        <pc:chgData name="Pierpaolo Vallese" userId="9d40751d-2970-4d75-8980-49e71b4b16e9" providerId="ADAL" clId="{0E7C5C2D-F6F7-45F3-9AA2-49AE57E60985}" dt="2020-11-10T21:17:07.193" v="1415"/>
        <pc:sldMkLst>
          <pc:docMk/>
          <pc:sldMk cId="3948923524" sldId="258"/>
        </pc:sldMkLst>
        <pc:spChg chg="mod">
          <ac:chgData name="Pierpaolo Vallese" userId="9d40751d-2970-4d75-8980-49e71b4b16e9" providerId="ADAL" clId="{0E7C5C2D-F6F7-45F3-9AA2-49AE57E60985}" dt="2020-11-10T21:17:07.193" v="1415"/>
          <ac:spMkLst>
            <pc:docMk/>
            <pc:sldMk cId="3948923524" sldId="258"/>
            <ac:spMk id="3" creationId="{AAA6DB4A-7548-4D70-A599-53F7F4745E61}"/>
          </ac:spMkLst>
        </pc:spChg>
      </pc:sldChg>
      <pc:sldChg chg="modSp del">
        <pc:chgData name="Pierpaolo Vallese" userId="9d40751d-2970-4d75-8980-49e71b4b16e9" providerId="ADAL" clId="{0E7C5C2D-F6F7-45F3-9AA2-49AE57E60985}" dt="2020-11-10T21:17:01.472" v="1414" actId="2696"/>
        <pc:sldMkLst>
          <pc:docMk/>
          <pc:sldMk cId="2052293166" sldId="260"/>
        </pc:sldMkLst>
        <pc:spChg chg="mod">
          <ac:chgData name="Pierpaolo Vallese" userId="9d40751d-2970-4d75-8980-49e71b4b16e9" providerId="ADAL" clId="{0E7C5C2D-F6F7-45F3-9AA2-49AE57E60985}" dt="2020-11-10T21:09:04.157" v="1079"/>
          <ac:spMkLst>
            <pc:docMk/>
            <pc:sldMk cId="2052293166" sldId="260"/>
            <ac:spMk id="3" creationId="{AAA6DB4A-7548-4D70-A599-53F7F4745E61}"/>
          </ac:spMkLst>
        </pc:spChg>
      </pc:sldChg>
      <pc:sldChg chg="modSp ord">
        <pc:chgData name="Pierpaolo Vallese" userId="9d40751d-2970-4d75-8980-49e71b4b16e9" providerId="ADAL" clId="{0E7C5C2D-F6F7-45F3-9AA2-49AE57E60985}" dt="2020-11-10T21:30:38.370" v="1913"/>
        <pc:sldMkLst>
          <pc:docMk/>
          <pc:sldMk cId="328211688" sldId="262"/>
        </pc:sldMkLst>
        <pc:spChg chg="mod">
          <ac:chgData name="Pierpaolo Vallese" userId="9d40751d-2970-4d75-8980-49e71b4b16e9" providerId="ADAL" clId="{0E7C5C2D-F6F7-45F3-9AA2-49AE57E60985}" dt="2020-11-10T20:23:21.291" v="249" actId="2057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E7C5C2D-F6F7-45F3-9AA2-49AE57E60985}" dt="2020-11-11T15:11:53.784" v="2476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0E7C5C2D-F6F7-45F3-9AA2-49AE57E60985}" dt="2020-11-11T15:11:53.784" v="2476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E7C5C2D-F6F7-45F3-9AA2-49AE57E60985}" dt="2020-11-11T13:26:57.585" v="2333"/>
        <pc:sldMkLst>
          <pc:docMk/>
          <pc:sldMk cId="1437571323" sldId="264"/>
        </pc:sldMkLst>
        <pc:spChg chg="mod">
          <ac:chgData name="Pierpaolo Vallese" userId="9d40751d-2970-4d75-8980-49e71b4b16e9" providerId="ADAL" clId="{0E7C5C2D-F6F7-45F3-9AA2-49AE57E60985}" dt="2020-11-10T21:17:56.601" v="1458" actId="20577"/>
          <ac:spMkLst>
            <pc:docMk/>
            <pc:sldMk cId="1437571323" sldId="264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1T13:26:57.585" v="2333"/>
          <ac:spMkLst>
            <pc:docMk/>
            <pc:sldMk cId="1437571323" sldId="26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E7C5C2D-F6F7-45F3-9AA2-49AE57E60985}" dt="2020-11-11T13:24:32.758" v="2274"/>
        <pc:sldMkLst>
          <pc:docMk/>
          <pc:sldMk cId="3313172092" sldId="266"/>
        </pc:sldMkLst>
        <pc:spChg chg="mod">
          <ac:chgData name="Pierpaolo Vallese" userId="9d40751d-2970-4d75-8980-49e71b4b16e9" providerId="ADAL" clId="{0E7C5C2D-F6F7-45F3-9AA2-49AE57E60985}" dt="2020-11-11T13:24:32.758" v="2274"/>
          <ac:spMkLst>
            <pc:docMk/>
            <pc:sldMk cId="3313172092" sldId="266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1T13:23:01.735" v="2257"/>
          <ac:spMkLst>
            <pc:docMk/>
            <pc:sldMk cId="3313172092" sldId="26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E7C5C2D-F6F7-45F3-9AA2-49AE57E60985}" dt="2020-11-11T13:24:35.371" v="2275"/>
        <pc:sldMkLst>
          <pc:docMk/>
          <pc:sldMk cId="3615390539" sldId="267"/>
        </pc:sldMkLst>
        <pc:spChg chg="mod">
          <ac:chgData name="Pierpaolo Vallese" userId="9d40751d-2970-4d75-8980-49e71b4b16e9" providerId="ADAL" clId="{0E7C5C2D-F6F7-45F3-9AA2-49AE57E60985}" dt="2020-11-11T13:24:35.371" v="2275"/>
          <ac:spMkLst>
            <pc:docMk/>
            <pc:sldMk cId="3615390539" sldId="267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0T21:27:10.342" v="1708"/>
          <ac:spMkLst>
            <pc:docMk/>
            <pc:sldMk cId="3615390539" sldId="26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0E7C5C2D-F6F7-45F3-9AA2-49AE57E60985}" dt="2020-11-10T21:28:18.588" v="1802" actId="2696"/>
        <pc:sldMkLst>
          <pc:docMk/>
          <pc:sldMk cId="660818504" sldId="268"/>
        </pc:sldMkLst>
      </pc:sldChg>
      <pc:sldChg chg="modSp add">
        <pc:chgData name="Pierpaolo Vallese" userId="9d40751d-2970-4d75-8980-49e71b4b16e9" providerId="ADAL" clId="{0E7C5C2D-F6F7-45F3-9AA2-49AE57E60985}" dt="2020-11-11T13:26:21.179" v="2324" actId="33524"/>
        <pc:sldMkLst>
          <pc:docMk/>
          <pc:sldMk cId="1116615359" sldId="269"/>
        </pc:sldMkLst>
        <pc:spChg chg="mod">
          <ac:chgData name="Pierpaolo Vallese" userId="9d40751d-2970-4d75-8980-49e71b4b16e9" providerId="ADAL" clId="{0E7C5C2D-F6F7-45F3-9AA2-49AE57E60985}" dt="2020-11-10T21:14:57.917" v="1332" actId="20577"/>
          <ac:spMkLst>
            <pc:docMk/>
            <pc:sldMk cId="1116615359" sldId="269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1T13:26:21.179" v="2324" actId="33524"/>
          <ac:spMkLst>
            <pc:docMk/>
            <pc:sldMk cId="1116615359" sldId="269"/>
            <ac:spMk id="3" creationId="{AAA6DB4A-7548-4D70-A599-53F7F4745E61}"/>
          </ac:spMkLst>
        </pc:spChg>
      </pc:sldChg>
      <pc:sldChg chg="modSp del">
        <pc:chgData name="Pierpaolo Vallese" userId="9d40751d-2970-4d75-8980-49e71b4b16e9" providerId="ADAL" clId="{0E7C5C2D-F6F7-45F3-9AA2-49AE57E60985}" dt="2020-11-10T21:14:50.084" v="1317" actId="2696"/>
        <pc:sldMkLst>
          <pc:docMk/>
          <pc:sldMk cId="2187851659" sldId="269"/>
        </pc:sldMkLst>
        <pc:spChg chg="mod">
          <ac:chgData name="Pierpaolo Vallese" userId="9d40751d-2970-4d75-8980-49e71b4b16e9" providerId="ADAL" clId="{0E7C5C2D-F6F7-45F3-9AA2-49AE57E60985}" dt="2020-11-10T20:48:03.757" v="931" actId="20577"/>
          <ac:spMkLst>
            <pc:docMk/>
            <pc:sldMk cId="2187851659" sldId="269"/>
            <ac:spMk id="3" creationId="{AAA6DB4A-7548-4D70-A599-53F7F4745E61}"/>
          </ac:spMkLst>
        </pc:spChg>
      </pc:sldChg>
      <pc:sldChg chg="addSp delSp modSp add">
        <pc:chgData name="Pierpaolo Vallese" userId="9d40751d-2970-4d75-8980-49e71b4b16e9" providerId="ADAL" clId="{0E7C5C2D-F6F7-45F3-9AA2-49AE57E60985}" dt="2020-11-11T13:22:10.972" v="2254" actId="20577"/>
        <pc:sldMkLst>
          <pc:docMk/>
          <pc:sldMk cId="1653162797" sldId="270"/>
        </pc:sldMkLst>
        <pc:spChg chg="mod">
          <ac:chgData name="Pierpaolo Vallese" userId="9d40751d-2970-4d75-8980-49e71b4b16e9" providerId="ADAL" clId="{0E7C5C2D-F6F7-45F3-9AA2-49AE57E60985}" dt="2020-11-11T13:22:10.972" v="2254" actId="20577"/>
          <ac:spMkLst>
            <pc:docMk/>
            <pc:sldMk cId="1653162797" sldId="270"/>
            <ac:spMk id="3" creationId="{AAA6DB4A-7548-4D70-A599-53F7F4745E61}"/>
          </ac:spMkLst>
        </pc:spChg>
        <pc:spChg chg="add del">
          <ac:chgData name="Pierpaolo Vallese" userId="9d40751d-2970-4d75-8980-49e71b4b16e9" providerId="ADAL" clId="{0E7C5C2D-F6F7-45F3-9AA2-49AE57E60985}" dt="2020-11-11T13:21:02.994" v="2189" actId="478"/>
          <ac:spMkLst>
            <pc:docMk/>
            <pc:sldMk cId="1653162797" sldId="270"/>
            <ac:spMk id="4" creationId="{0AC1AFE5-4DE9-4549-AE2D-9B1BE5CE0705}"/>
          </ac:spMkLst>
        </pc:spChg>
      </pc:sldChg>
      <pc:sldChg chg="add del">
        <pc:chgData name="Pierpaolo Vallese" userId="9d40751d-2970-4d75-8980-49e71b4b16e9" providerId="ADAL" clId="{0E7C5C2D-F6F7-45F3-9AA2-49AE57E60985}" dt="2020-11-10T21:16:52.913" v="1412" actId="2696"/>
        <pc:sldMkLst>
          <pc:docMk/>
          <pc:sldMk cId="2220895751" sldId="271"/>
        </pc:sldMkLst>
      </pc:sldChg>
      <pc:sldChg chg="modSp add">
        <pc:chgData name="Pierpaolo Vallese" userId="9d40751d-2970-4d75-8980-49e71b4b16e9" providerId="ADAL" clId="{0E7C5C2D-F6F7-45F3-9AA2-49AE57E60985}" dt="2020-11-11T13:27:35.004" v="2341" actId="6549"/>
        <pc:sldMkLst>
          <pc:docMk/>
          <pc:sldMk cId="804541199" sldId="272"/>
        </pc:sldMkLst>
        <pc:spChg chg="mod">
          <ac:chgData name="Pierpaolo Vallese" userId="9d40751d-2970-4d75-8980-49e71b4b16e9" providerId="ADAL" clId="{0E7C5C2D-F6F7-45F3-9AA2-49AE57E60985}" dt="2020-11-10T21:11:49.692" v="1220" actId="27636"/>
          <ac:spMkLst>
            <pc:docMk/>
            <pc:sldMk cId="804541199" sldId="272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1T13:27:35.004" v="2341" actId="6549"/>
          <ac:spMkLst>
            <pc:docMk/>
            <pc:sldMk cId="804541199" sldId="272"/>
            <ac:spMk id="3" creationId="{AAA6DB4A-7548-4D70-A599-53F7F4745E61}"/>
          </ac:spMkLst>
        </pc:spChg>
      </pc:sldChg>
      <pc:sldChg chg="addSp delSp modSp add">
        <pc:chgData name="Pierpaolo Vallese" userId="9d40751d-2970-4d75-8980-49e71b4b16e9" providerId="ADAL" clId="{0E7C5C2D-F6F7-45F3-9AA2-49AE57E60985}" dt="2020-11-11T14:36:36.103" v="2401" actId="20577"/>
        <pc:sldMkLst>
          <pc:docMk/>
          <pc:sldMk cId="420685380" sldId="273"/>
        </pc:sldMkLst>
        <pc:spChg chg="mod">
          <ac:chgData name="Pierpaolo Vallese" userId="9d40751d-2970-4d75-8980-49e71b4b16e9" providerId="ADAL" clId="{0E7C5C2D-F6F7-45F3-9AA2-49AE57E60985}" dt="2020-11-10T21:12:27.656" v="1240"/>
          <ac:spMkLst>
            <pc:docMk/>
            <pc:sldMk cId="420685380" sldId="273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1T14:36:36.103" v="2401" actId="20577"/>
          <ac:spMkLst>
            <pc:docMk/>
            <pc:sldMk cId="420685380" sldId="273"/>
            <ac:spMk id="3" creationId="{AAA6DB4A-7548-4D70-A599-53F7F4745E61}"/>
          </ac:spMkLst>
        </pc:spChg>
        <pc:spChg chg="add del">
          <ac:chgData name="Pierpaolo Vallese" userId="9d40751d-2970-4d75-8980-49e71b4b16e9" providerId="ADAL" clId="{0E7C5C2D-F6F7-45F3-9AA2-49AE57E60985}" dt="2020-11-10T21:13:26.968" v="1287"/>
          <ac:spMkLst>
            <pc:docMk/>
            <pc:sldMk cId="420685380" sldId="273"/>
            <ac:spMk id="5" creationId="{C601982E-CA18-42D7-A3F2-8B35BFEBA9D3}"/>
          </ac:spMkLst>
        </pc:spChg>
        <pc:spChg chg="add del">
          <ac:chgData name="Pierpaolo Vallese" userId="9d40751d-2970-4d75-8980-49e71b4b16e9" providerId="ADAL" clId="{0E7C5C2D-F6F7-45F3-9AA2-49AE57E60985}" dt="2020-11-10T21:13:57.191" v="1296" actId="478"/>
          <ac:spMkLst>
            <pc:docMk/>
            <pc:sldMk cId="420685380" sldId="273"/>
            <ac:spMk id="7" creationId="{F0167E97-A2DE-4EFD-9C7A-AF157AD1E6A9}"/>
          </ac:spMkLst>
        </pc:spChg>
        <pc:spChg chg="add del">
          <ac:chgData name="Pierpaolo Vallese" userId="9d40751d-2970-4d75-8980-49e71b4b16e9" providerId="ADAL" clId="{0E7C5C2D-F6F7-45F3-9AA2-49AE57E60985}" dt="2020-11-10T21:14:34.587" v="1310"/>
          <ac:spMkLst>
            <pc:docMk/>
            <pc:sldMk cId="420685380" sldId="273"/>
            <ac:spMk id="9" creationId="{7CA2F97F-CF95-4D26-AB67-40DA29113530}"/>
          </ac:spMkLst>
        </pc:spChg>
        <pc:spChg chg="add del">
          <ac:chgData name="Pierpaolo Vallese" userId="9d40751d-2970-4d75-8980-49e71b4b16e9" providerId="ADAL" clId="{0E7C5C2D-F6F7-45F3-9AA2-49AE57E60985}" dt="2020-11-10T21:14:45.307" v="1316"/>
          <ac:spMkLst>
            <pc:docMk/>
            <pc:sldMk cId="420685380" sldId="273"/>
            <ac:spMk id="11" creationId="{E3D1DBE5-263B-46C9-86BF-F76088F5CB0F}"/>
          </ac:spMkLst>
        </pc:spChg>
        <pc:graphicFrameChg chg="add del">
          <ac:chgData name="Pierpaolo Vallese" userId="9d40751d-2970-4d75-8980-49e71b4b16e9" providerId="ADAL" clId="{0E7C5C2D-F6F7-45F3-9AA2-49AE57E60985}" dt="2020-11-10T21:13:26.968" v="1287"/>
          <ac:graphicFrameMkLst>
            <pc:docMk/>
            <pc:sldMk cId="420685380" sldId="273"/>
            <ac:graphicFrameMk id="4" creationId="{354B1457-2ADE-413F-85F3-2F153117EAF3}"/>
          </ac:graphicFrameMkLst>
        </pc:graphicFrameChg>
        <pc:graphicFrameChg chg="add mod modGraphic">
          <ac:chgData name="Pierpaolo Vallese" userId="9d40751d-2970-4d75-8980-49e71b4b16e9" providerId="ADAL" clId="{0E7C5C2D-F6F7-45F3-9AA2-49AE57E60985}" dt="2020-11-11T13:20:10.950" v="2177" actId="14734"/>
          <ac:graphicFrameMkLst>
            <pc:docMk/>
            <pc:sldMk cId="420685380" sldId="273"/>
            <ac:graphicFrameMk id="6" creationId="{5D8E5DDE-2B68-48A9-ABBA-0E0947290A95}"/>
          </ac:graphicFrameMkLst>
        </pc:graphicFrameChg>
        <pc:graphicFrameChg chg="add del">
          <ac:chgData name="Pierpaolo Vallese" userId="9d40751d-2970-4d75-8980-49e71b4b16e9" providerId="ADAL" clId="{0E7C5C2D-F6F7-45F3-9AA2-49AE57E60985}" dt="2020-11-10T21:14:34.587" v="1310"/>
          <ac:graphicFrameMkLst>
            <pc:docMk/>
            <pc:sldMk cId="420685380" sldId="273"/>
            <ac:graphicFrameMk id="8" creationId="{DA9A73EE-2655-4537-8A54-43D6193D16AE}"/>
          </ac:graphicFrameMkLst>
        </pc:graphicFrameChg>
        <pc:graphicFrameChg chg="add del">
          <ac:chgData name="Pierpaolo Vallese" userId="9d40751d-2970-4d75-8980-49e71b4b16e9" providerId="ADAL" clId="{0E7C5C2D-F6F7-45F3-9AA2-49AE57E60985}" dt="2020-11-10T21:14:45.307" v="1316"/>
          <ac:graphicFrameMkLst>
            <pc:docMk/>
            <pc:sldMk cId="420685380" sldId="273"/>
            <ac:graphicFrameMk id="10" creationId="{237F52C6-3A43-4671-BA30-84BAD8ABC1B4}"/>
          </ac:graphicFrameMkLst>
        </pc:graphicFrameChg>
      </pc:sldChg>
      <pc:sldChg chg="add del">
        <pc:chgData name="Pierpaolo Vallese" userId="9d40751d-2970-4d75-8980-49e71b4b16e9" providerId="ADAL" clId="{0E7C5C2D-F6F7-45F3-9AA2-49AE57E60985}" dt="2020-11-10T21:12:18.025" v="1238" actId="2696"/>
        <pc:sldMkLst>
          <pc:docMk/>
          <pc:sldMk cId="3141149687" sldId="273"/>
        </pc:sldMkLst>
      </pc:sldChg>
      <pc:sldChg chg="modSp add">
        <pc:chgData name="Pierpaolo Vallese" userId="9d40751d-2970-4d75-8980-49e71b4b16e9" providerId="ADAL" clId="{0E7C5C2D-F6F7-45F3-9AA2-49AE57E60985}" dt="2020-11-10T21:16:28.457" v="1405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0E7C5C2D-F6F7-45F3-9AA2-49AE57E60985}" dt="2020-11-10T21:16:28.457" v="1405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add">
        <pc:chgData name="Pierpaolo Vallese" userId="9d40751d-2970-4d75-8980-49e71b4b16e9" providerId="ADAL" clId="{0E7C5C2D-F6F7-45F3-9AA2-49AE57E60985}" dt="2020-11-11T13:26:39.561" v="2332"/>
        <pc:sldMkLst>
          <pc:docMk/>
          <pc:sldMk cId="3673530047" sldId="275"/>
        </pc:sldMkLst>
        <pc:spChg chg="mod">
          <ac:chgData name="Pierpaolo Vallese" userId="9d40751d-2970-4d75-8980-49e71b4b16e9" providerId="ADAL" clId="{0E7C5C2D-F6F7-45F3-9AA2-49AE57E60985}" dt="2020-11-11T13:26:39.561" v="2332"/>
          <ac:spMkLst>
            <pc:docMk/>
            <pc:sldMk cId="3673530047" sldId="275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1T13:20:34.288" v="2179" actId="6549"/>
          <ac:spMkLst>
            <pc:docMk/>
            <pc:sldMk cId="3673530047" sldId="275"/>
            <ac:spMk id="3" creationId="{AAA6DB4A-7548-4D70-A599-53F7F4745E61}"/>
          </ac:spMkLst>
        </pc:spChg>
      </pc:sldChg>
      <pc:sldChg chg="modSp add del">
        <pc:chgData name="Pierpaolo Vallese" userId="9d40751d-2970-4d75-8980-49e71b4b16e9" providerId="ADAL" clId="{0E7C5C2D-F6F7-45F3-9AA2-49AE57E60985}" dt="2020-11-10T21:30:18.235" v="1912" actId="2696"/>
        <pc:sldMkLst>
          <pc:docMk/>
          <pc:sldMk cId="672154198" sldId="276"/>
        </pc:sldMkLst>
        <pc:spChg chg="mod">
          <ac:chgData name="Pierpaolo Vallese" userId="9d40751d-2970-4d75-8980-49e71b4b16e9" providerId="ADAL" clId="{0E7C5C2D-F6F7-45F3-9AA2-49AE57E60985}" dt="2020-11-10T21:29:45.115" v="1816" actId="20577"/>
          <ac:spMkLst>
            <pc:docMk/>
            <pc:sldMk cId="672154198" sldId="276"/>
            <ac:spMk id="2" creationId="{335209D4-F074-4045-9E02-3B6451F90919}"/>
          </ac:spMkLst>
        </pc:spChg>
        <pc:spChg chg="mod">
          <ac:chgData name="Pierpaolo Vallese" userId="9d40751d-2970-4d75-8980-49e71b4b16e9" providerId="ADAL" clId="{0E7C5C2D-F6F7-45F3-9AA2-49AE57E60985}" dt="2020-11-10T21:30:14.471" v="1911" actId="20577"/>
          <ac:spMkLst>
            <pc:docMk/>
            <pc:sldMk cId="672154198" sldId="276"/>
            <ac:spMk id="3" creationId="{AAA6DB4A-7548-4D70-A599-53F7F4745E61}"/>
          </ac:spMkLst>
        </pc:spChg>
      </pc:sldChg>
      <pc:sldChg chg="modSp add">
        <pc:chgData name="Pierpaolo Vallese" userId="9d40751d-2970-4d75-8980-49e71b4b16e9" providerId="ADAL" clId="{0E7C5C2D-F6F7-45F3-9AA2-49AE57E60985}" dt="2020-11-11T13:17:21.225" v="2089" actId="6549"/>
        <pc:sldMkLst>
          <pc:docMk/>
          <pc:sldMk cId="1219410271" sldId="276"/>
        </pc:sldMkLst>
        <pc:spChg chg="mod">
          <ac:chgData name="Pierpaolo Vallese" userId="9d40751d-2970-4d75-8980-49e71b4b16e9" providerId="ADAL" clId="{0E7C5C2D-F6F7-45F3-9AA2-49AE57E60985}" dt="2020-11-11T13:17:21.225" v="2089" actId="6549"/>
          <ac:spMkLst>
            <pc:docMk/>
            <pc:sldMk cId="1219410271" sldId="276"/>
            <ac:spMk id="3" creationId="{AAA6DB4A-7548-4D70-A599-53F7F4745E61}"/>
          </ac:spMkLst>
        </pc:spChg>
      </pc:sldChg>
      <pc:sldChg chg="delSp modSp add">
        <pc:chgData name="Pierpaolo Vallese" userId="9d40751d-2970-4d75-8980-49e71b4b16e9" providerId="ADAL" clId="{0E7C5C2D-F6F7-45F3-9AA2-49AE57E60985}" dt="2020-11-11T13:20:59.367" v="2188" actId="6549"/>
        <pc:sldMkLst>
          <pc:docMk/>
          <pc:sldMk cId="609023906" sldId="277"/>
        </pc:sldMkLst>
        <pc:spChg chg="mod">
          <ac:chgData name="Pierpaolo Vallese" userId="9d40751d-2970-4d75-8980-49e71b4b16e9" providerId="ADAL" clId="{0E7C5C2D-F6F7-45F3-9AA2-49AE57E60985}" dt="2020-11-11T13:20:59.367" v="2188" actId="6549"/>
          <ac:spMkLst>
            <pc:docMk/>
            <pc:sldMk cId="609023906" sldId="277"/>
            <ac:spMk id="3" creationId="{AAA6DB4A-7548-4D70-A599-53F7F4745E61}"/>
          </ac:spMkLst>
        </pc:spChg>
        <pc:spChg chg="del mod">
          <ac:chgData name="Pierpaolo Vallese" userId="9d40751d-2970-4d75-8980-49e71b4b16e9" providerId="ADAL" clId="{0E7C5C2D-F6F7-45F3-9AA2-49AE57E60985}" dt="2020-11-11T13:20:55.842" v="2186"/>
          <ac:spMkLst>
            <pc:docMk/>
            <pc:sldMk cId="609023906" sldId="277"/>
            <ac:spMk id="4" creationId="{0AC1AFE5-4DE9-4549-AE2D-9B1BE5CE0705}"/>
          </ac:spMkLst>
        </pc:spChg>
      </pc:sldChg>
      <pc:sldChg chg="modSp add ord">
        <pc:chgData name="Pierpaolo Vallese" userId="9d40751d-2970-4d75-8980-49e71b4b16e9" providerId="ADAL" clId="{0E7C5C2D-F6F7-45F3-9AA2-49AE57E60985}" dt="2020-11-11T13:21:07.350" v="2191" actId="6549"/>
        <pc:sldMkLst>
          <pc:docMk/>
          <pc:sldMk cId="3999554316" sldId="278"/>
        </pc:sldMkLst>
        <pc:spChg chg="mod">
          <ac:chgData name="Pierpaolo Vallese" userId="9d40751d-2970-4d75-8980-49e71b4b16e9" providerId="ADAL" clId="{0E7C5C2D-F6F7-45F3-9AA2-49AE57E60985}" dt="2020-11-11T13:21:07.350" v="2191" actId="6549"/>
          <ac:spMkLst>
            <pc:docMk/>
            <pc:sldMk cId="3999554316" sldId="278"/>
            <ac:spMk id="3" creationId="{AAA6DB4A-7548-4D70-A599-53F7F4745E61}"/>
          </ac:spMkLst>
        </pc:spChg>
      </pc:sldChg>
      <pc:sldChg chg="modSp add del">
        <pc:chgData name="Pierpaolo Vallese" userId="9d40751d-2970-4d75-8980-49e71b4b16e9" providerId="ADAL" clId="{0E7C5C2D-F6F7-45F3-9AA2-49AE57E60985}" dt="2020-11-11T13:26:19.329" v="2322"/>
        <pc:sldMkLst>
          <pc:docMk/>
          <pc:sldMk cId="1122589818" sldId="279"/>
        </pc:sldMkLst>
        <pc:spChg chg="mod">
          <ac:chgData name="Pierpaolo Vallese" userId="9d40751d-2970-4d75-8980-49e71b4b16e9" providerId="ADAL" clId="{0E7C5C2D-F6F7-45F3-9AA2-49AE57E60985}" dt="2020-11-11T13:26:18.903" v="2321" actId="6549"/>
          <ac:spMkLst>
            <pc:docMk/>
            <pc:sldMk cId="1122589818" sldId="279"/>
            <ac:spMk id="3" creationId="{AAA6DB4A-7548-4D70-A599-53F7F4745E61}"/>
          </ac:spMkLst>
        </pc:spChg>
      </pc:sldChg>
      <pc:sldChg chg="modSp add del">
        <pc:chgData name="Pierpaolo Vallese" userId="9d40751d-2970-4d75-8980-49e71b4b16e9" providerId="ADAL" clId="{0E7C5C2D-F6F7-45F3-9AA2-49AE57E60985}" dt="2020-11-11T13:24:21.682" v="2273" actId="2696"/>
        <pc:sldMkLst>
          <pc:docMk/>
          <pc:sldMk cId="1377450891" sldId="279"/>
        </pc:sldMkLst>
        <pc:spChg chg="mod">
          <ac:chgData name="Pierpaolo Vallese" userId="9d40751d-2970-4d75-8980-49e71b4b16e9" providerId="ADAL" clId="{0E7C5C2D-F6F7-45F3-9AA2-49AE57E60985}" dt="2020-11-11T13:24:16.793" v="2272" actId="27636"/>
          <ac:spMkLst>
            <pc:docMk/>
            <pc:sldMk cId="1377450891" sldId="279"/>
            <ac:spMk id="3" creationId="{AAA6DB4A-7548-4D70-A599-53F7F4745E61}"/>
          </ac:spMkLst>
        </pc:spChg>
      </pc:sldChg>
      <pc:sldChg chg="add del">
        <pc:chgData name="Pierpaolo Vallese" userId="9d40751d-2970-4d75-8980-49e71b4b16e9" providerId="ADAL" clId="{0E7C5C2D-F6F7-45F3-9AA2-49AE57E60985}" dt="2020-11-11T13:24:07.698" v="2266"/>
        <pc:sldMkLst>
          <pc:docMk/>
          <pc:sldMk cId="3241930087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2020/11/13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Intel: Change DRS duration</a:t>
            </a:r>
            <a:r>
              <a:rPr lang="en-US" altLang="zh-CN" baseline="0" dirty="0"/>
              <a:t> window as 0.5ms. </a:t>
            </a:r>
          </a:p>
          <a:p>
            <a:r>
              <a:rPr lang="en-US" altLang="zh-CN" baseline="0" dirty="0"/>
              <a:t>Intel: We should not exclude partial last slot and 1 slot cases.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Intel: Change DRS duration</a:t>
            </a:r>
            <a:r>
              <a:rPr lang="en-US" altLang="zh-CN" baseline="0" dirty="0"/>
              <a:t> window as 0.5ms. </a:t>
            </a:r>
          </a:p>
          <a:p>
            <a:r>
              <a:rPr lang="en-US" altLang="zh-CN" baseline="0" dirty="0"/>
              <a:t>Intel: We should not exclude partial last slot and 1 slot cases.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90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13-Nov-20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433894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#97-e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November 2 - 13	2020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Agenda Item: 7.1.8.1/2/3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R4-2017685 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>
                <a:solidFill>
                  <a:prstClr val="black"/>
                </a:solidFill>
              </a:rPr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US" dirty="0"/>
              <a:t>FFS whether is needed to define a separate LBT model for FBE and LBE;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Probability of LBT Failure for Scenario C: </a:t>
            </a:r>
          </a:p>
          <a:p>
            <a:pPr lvl="1" hangingPunct="0"/>
            <a:r>
              <a:rPr lang="en-GB" dirty="0"/>
              <a:t>Option 1: 0 (always clear channel)</a:t>
            </a:r>
            <a:r>
              <a:rPr lang="en-US" dirty="0"/>
              <a:t>;</a:t>
            </a:r>
          </a:p>
          <a:p>
            <a:pPr lvl="1" hangingPunct="0"/>
            <a:r>
              <a:rPr lang="en-GB" dirty="0"/>
              <a:t>Option 2:  Same probability as Scenario A</a:t>
            </a:r>
            <a:r>
              <a:rPr lang="en-US" dirty="0"/>
              <a:t>;</a:t>
            </a:r>
          </a:p>
          <a:p>
            <a:pPr lvl="1" hangingPunct="0"/>
            <a:r>
              <a:rPr lang="en-GB" dirty="0"/>
              <a:t>Option 3: TBD&gt;0 (probability of occupied channel)</a:t>
            </a:r>
            <a:r>
              <a:rPr lang="en-US" dirty="0"/>
              <a:t>;</a:t>
            </a:r>
          </a:p>
          <a:p>
            <a:pPr lvl="1" hangingPunct="0"/>
            <a:endParaRPr lang="en-US" b="1" u="sng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b="1" dirty="0"/>
              <a:t>Probability of LBT Failure for Scenario A: </a:t>
            </a:r>
          </a:p>
          <a:p>
            <a:pPr lvl="1" hangingPunct="0"/>
            <a:r>
              <a:rPr lang="en-GB" dirty="0"/>
              <a:t>Option 1: TBD&gt;0 (probability of occupied channel)</a:t>
            </a:r>
          </a:p>
        </p:txBody>
      </p:sp>
    </p:spTree>
    <p:extLst>
      <p:ext uri="{BB962C8B-B14F-4D97-AF65-F5344CB8AC3E}">
        <p14:creationId xmlns:p14="http://schemas.microsoft.com/office/powerpoint/2010/main" val="3530132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8;</a:t>
                </a:r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Test Design</a:t>
            </a:r>
            <a:endParaRPr lang="en-US" dirty="0"/>
          </a:p>
          <a:p>
            <a:pPr lvl="1" hangingPunct="0"/>
            <a:r>
              <a:rPr lang="en-GB" i="1" dirty="0"/>
              <a:t>Option 1: Use NR PDSCH Demod Performance Tests as a starting point (R16 NR CA for Scenario A, R15 PDSCH for Scenario C);</a:t>
            </a:r>
            <a:endParaRPr lang="en-US" i="1" dirty="0"/>
          </a:p>
          <a:p>
            <a:pPr lvl="1" hangingPunct="0"/>
            <a:r>
              <a:rPr lang="en-GB" i="1" dirty="0"/>
              <a:t>Option 2: Use LTE LAA Demod Performance Test setup as a starting point for scenario A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1317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PDSCH Type </a:t>
            </a:r>
          </a:p>
          <a:p>
            <a:pPr lvl="1" hangingPunct="0"/>
            <a:r>
              <a:rPr lang="en-GB" i="1" dirty="0"/>
              <a:t>Option 1: Type A only;</a:t>
            </a:r>
            <a:endParaRPr lang="en-US" i="1" dirty="0"/>
          </a:p>
          <a:p>
            <a:pPr lvl="1" hangingPunct="0"/>
            <a:r>
              <a:rPr lang="en-GB" i="1" dirty="0"/>
              <a:t>Option 2: Type B only for UE with capability, Type A otherwise;</a:t>
            </a:r>
            <a:endParaRPr lang="en-US" i="1" dirty="0"/>
          </a:p>
          <a:p>
            <a:pPr lvl="1" hangingPunct="0"/>
            <a:r>
              <a:rPr lang="en-GB" i="1" dirty="0"/>
              <a:t>Option 3: Type A plus Rel-15 Type B for partial slots, dedicated test to verify typeB-PDSCH-length-r16 capability with corresponding applicability rule;</a:t>
            </a:r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/>
              <a:t>PDSCH Type B Start and Length for PDSCH Performance Tests (if agreed to use PDSCH mapping Type B)</a:t>
            </a:r>
            <a:r>
              <a:rPr lang="en-GB" b="1" dirty="0"/>
              <a:t> </a:t>
            </a:r>
          </a:p>
          <a:p>
            <a:pPr lvl="1" hangingPunct="0"/>
            <a:r>
              <a:rPr lang="en-GB" i="1" dirty="0"/>
              <a:t>Option 1: Subset of fixed [start, length] values: [2,4], [2,12]</a:t>
            </a:r>
            <a:r>
              <a:rPr lang="en-US" i="1" dirty="0"/>
              <a:t>;</a:t>
            </a:r>
          </a:p>
          <a:p>
            <a:pPr lvl="1" hangingPunct="0"/>
            <a:r>
              <a:rPr lang="en-GB" i="1" dirty="0"/>
              <a:t>Option 2: Random start in Symbol {2, 9} and length {12, 5} for first slot of burst. Start in Symbol 2 and length {4, 7, 10, 12} for last slot of burst.  Start in Symbol 2 and length 12 for other slots</a:t>
            </a:r>
            <a:r>
              <a:rPr lang="en-US" i="1" dirty="0"/>
              <a:t>;</a:t>
            </a:r>
          </a:p>
          <a:p>
            <a:pPr lvl="1" hangingPunct="0"/>
            <a:r>
              <a:rPr lang="en-GB" i="1" dirty="0"/>
              <a:t>Option 3: Start in Symbol {7} and length {4} symbols</a:t>
            </a:r>
            <a:r>
              <a:rPr lang="en-US" i="1" dirty="0"/>
              <a:t>;</a:t>
            </a:r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1539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PDCCH Format to be used</a:t>
            </a:r>
          </a:p>
          <a:p>
            <a:pPr lvl="1" hangingPunct="0"/>
            <a:r>
              <a:rPr lang="en-GB" i="1" dirty="0"/>
              <a:t>Option 1: Format 2-0, using CO-DurationPerCell-r16 to indicate the COT duration</a:t>
            </a:r>
            <a:r>
              <a:rPr lang="en-US" i="1" dirty="0"/>
              <a:t>;</a:t>
            </a:r>
          </a:p>
          <a:p>
            <a:pPr lvl="1" hangingPunct="0"/>
            <a:r>
              <a:rPr lang="en-GB" i="1" dirty="0"/>
              <a:t>Option 2: Do not use DCI Format 2-0;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67353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dirty="0"/>
              <a:t>Prioritize test cases agnostic to semi-static and dynamic channel access devices if it is feasible. 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48923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</a:t>
            </a:r>
          </a:p>
          <a:p>
            <a:pPr marL="0" indent="0">
              <a:buNone/>
            </a:pPr>
            <a:r>
              <a:rPr lang="en-GB" dirty="0"/>
              <a:t>Define requirements for the unlicensed CC, and apply to both Scenario A and C;</a:t>
            </a:r>
          </a:p>
          <a:p>
            <a:pPr marL="0" indent="0">
              <a:buNone/>
            </a:pPr>
            <a:r>
              <a:rPr lang="en-US" dirty="0"/>
              <a:t>FFS: Details of the test set-up for scenario A and C;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Tests with </a:t>
            </a:r>
            <a:r>
              <a:rPr lang="en-US" altLang="zh-CN" dirty="0"/>
              <a:t>SMTC duration larger than COT duration should be deprioritized.</a:t>
            </a:r>
          </a:p>
          <a:p>
            <a:pPr marL="0" indent="0">
              <a:buNone/>
            </a:pPr>
            <a:endParaRPr lang="en-GB" i="1" dirty="0"/>
          </a:p>
          <a:p>
            <a:pPr lvl="1" hangingPunct="0"/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Bandwidth </a:t>
            </a:r>
            <a:r>
              <a:rPr lang="en-US" b="1" dirty="0"/>
              <a:t>to be used for Requirements definition</a:t>
            </a:r>
            <a:endParaRPr lang="en-US" dirty="0"/>
          </a:p>
          <a:p>
            <a:pPr lvl="1" hangingPunct="0"/>
            <a:r>
              <a:rPr lang="en-GB" i="1" dirty="0"/>
              <a:t>Option 1: 20 and 80 MHz;</a:t>
            </a:r>
            <a:endParaRPr lang="en-US" i="1" dirty="0"/>
          </a:p>
          <a:p>
            <a:pPr lvl="1" hangingPunct="0"/>
            <a:r>
              <a:rPr lang="en-GB" i="1" dirty="0"/>
              <a:t>Option 2: 20, 40, 60 and 80 MHz with applicability rule to test the largest supported BW;</a:t>
            </a:r>
            <a:endParaRPr lang="en-US" i="1" dirty="0"/>
          </a:p>
          <a:p>
            <a:pPr lvl="1" hangingPunct="0"/>
            <a:r>
              <a:rPr lang="en-GB" i="1" dirty="0"/>
              <a:t>Option 3: 40MHz (as in rel-15 TDD Demod);</a:t>
            </a:r>
            <a:endParaRPr lang="en-US" i="1" dirty="0"/>
          </a:p>
          <a:p>
            <a:pPr lvl="1" hangingPunct="0"/>
            <a:r>
              <a:rPr lang="en-GB" i="1" dirty="0"/>
              <a:t>Option 4: 20 and 40MHz;</a:t>
            </a:r>
          </a:p>
          <a:p>
            <a:pPr lvl="2" hangingPunct="0"/>
            <a:r>
              <a:rPr lang="en-GB" i="1" dirty="0"/>
              <a:t>Option 4b: With applicability rule to test the largest supported BW of the two;</a:t>
            </a:r>
            <a:endParaRPr lang="en-US" i="1" dirty="0"/>
          </a:p>
          <a:p>
            <a:pPr lvl="1" hangingPunct="0"/>
            <a:r>
              <a:rPr lang="en-GB" i="1" dirty="0"/>
              <a:t>Option 5: Define requirements including 20 MHz ;</a:t>
            </a:r>
            <a:endParaRPr lang="en-US" i="1" dirty="0"/>
          </a:p>
          <a:p>
            <a:pPr lvl="1" hangingPunct="0"/>
            <a:endParaRPr lang="en-GB" i="1" dirty="0"/>
          </a:p>
          <a:p>
            <a:pPr lvl="1" hangingPunct="0"/>
            <a:endParaRPr lang="en-GB" i="1" dirty="0"/>
          </a:p>
          <a:p>
            <a:pPr lvl="1" hangingPunct="0"/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Do not define tests for NR-U Demod PDCCH demodulation requirements;</a:t>
            </a:r>
          </a:p>
          <a:p>
            <a:pPr marL="0" indent="0">
              <a:buNone/>
            </a:pPr>
            <a:r>
              <a:rPr lang="en-US" dirty="0"/>
              <a:t>FFS whether to define CQI Requirements, discuss the parameters and UE behaviour for CQI reporting tests;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Burst Transmission Model for LAA (36.101-4, B.8) as a starting point. </a:t>
            </a:r>
          </a:p>
          <a:p>
            <a:pPr marL="0" indent="0">
              <a:buNone/>
            </a:pPr>
            <a:r>
              <a:rPr lang="en-GB" b="1" dirty="0"/>
              <a:t>Define tests with fixed DL Transmission duration</a:t>
            </a:r>
          </a:p>
          <a:p>
            <a:pPr marL="457200" lvl="1" indent="0">
              <a:buNone/>
            </a:pPr>
            <a:r>
              <a:rPr lang="en-US" dirty="0"/>
              <a:t>With Fixed DL transmission duration in each of  the DL transmission duration, the actual number of transmitted slots is random with below candidate options</a:t>
            </a:r>
          </a:p>
          <a:p>
            <a:pPr marL="457200" lvl="1" indent="0">
              <a:buNone/>
            </a:pPr>
            <a:r>
              <a:rPr lang="en-US" dirty="0"/>
              <a:t> FFS for the fixed duration length </a:t>
            </a:r>
          </a:p>
          <a:p>
            <a:pPr marL="0" indent="0">
              <a:buNone/>
            </a:pPr>
            <a:r>
              <a:rPr lang="en-GB" b="1" dirty="0"/>
              <a:t>Values for random COT (S1)</a:t>
            </a:r>
            <a:endParaRPr lang="en-GB" b="1" strike="sngStrike" dirty="0"/>
          </a:p>
          <a:p>
            <a:pPr lvl="1"/>
            <a:r>
              <a:rPr lang="en-GB" i="1" dirty="0"/>
              <a:t>Option 1: {2, 6, 10, 16} Slots;</a:t>
            </a:r>
          </a:p>
          <a:p>
            <a:pPr lvl="1"/>
            <a:r>
              <a:rPr lang="en-GB" i="1" dirty="0"/>
              <a:t>Option 2: {1,6,10,16} </a:t>
            </a:r>
            <a:r>
              <a:rPr lang="en-US" i="1" dirty="0"/>
              <a:t>Slots; </a:t>
            </a:r>
          </a:p>
          <a:p>
            <a:pPr lvl="1"/>
            <a:r>
              <a:rPr lang="en-GB" i="1" dirty="0"/>
              <a:t>Option 3: {1,2,3,4} Slots</a:t>
            </a:r>
            <a:r>
              <a:rPr lang="en-US" i="1" dirty="0"/>
              <a:t>; </a:t>
            </a:r>
          </a:p>
          <a:p>
            <a:pPr marL="457200" lvl="1" indent="0">
              <a:buNone/>
            </a:pPr>
            <a:r>
              <a:rPr lang="en-US" i="1" dirty="0"/>
              <a:t>Note: 1 slot is shorter than the agreed 1ms DRS duration window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162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b="1" dirty="0"/>
          </a:p>
          <a:p>
            <a:r>
              <a:rPr lang="en-US" altLang="zh-CN" b="1" dirty="0"/>
              <a:t>Length of the last Slot in the burst (S2)</a:t>
            </a:r>
          </a:p>
          <a:p>
            <a:pPr lvl="1" hangingPunct="0"/>
            <a:r>
              <a:rPr lang="en-GB" altLang="zh-CN" i="1" dirty="0"/>
              <a:t>Option 1: Random length, {6, 9, 12, 14} Symbols with the first 2 symbols allocated for PDCCH transmission;</a:t>
            </a:r>
          </a:p>
          <a:p>
            <a:pPr lvl="1" hangingPunct="0"/>
            <a:r>
              <a:rPr lang="en-GB" altLang="zh-CN" i="1" dirty="0"/>
              <a:t>Option 2: Fixed length according to proposed model;</a:t>
            </a:r>
            <a:endParaRPr lang="en-US" altLang="zh-CN" i="1" dirty="0"/>
          </a:p>
        </p:txBody>
      </p:sp>
    </p:spTree>
    <p:extLst>
      <p:ext uri="{BB962C8B-B14F-4D97-AF65-F5344CB8AC3E}">
        <p14:creationId xmlns:p14="http://schemas.microsoft.com/office/powerpoint/2010/main" val="1197507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572" y="1690688"/>
            <a:ext cx="108192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Slot format</a:t>
            </a:r>
          </a:p>
          <a:p>
            <a:pPr lvl="1" fontAlgn="base" hangingPunct="0"/>
            <a:r>
              <a:rPr lang="en-US" sz="2000" i="1" dirty="0"/>
              <a:t>Option 1: For 30kHz, 2ms, DDDS (S=7D:2G:2U) derived from the DL Model;</a:t>
            </a:r>
          </a:p>
          <a:p>
            <a:pPr lvl="1" fontAlgn="base" hangingPunct="0"/>
            <a:r>
              <a:rPr lang="en-US" sz="2000" i="1" dirty="0"/>
              <a:t>Option 2: For 30kHz, 7D -1S-2U;</a:t>
            </a:r>
          </a:p>
          <a:p>
            <a:pPr lvl="1" fontAlgn="base" hangingPunct="0"/>
            <a:r>
              <a:rPr lang="en-US" sz="2000" i="1" dirty="0"/>
              <a:t>Option 3: For 30kHz, {D, DS, DDS, DDDS} derived from the DL Model;</a:t>
            </a:r>
          </a:p>
          <a:p>
            <a:pPr lvl="1" fontAlgn="base" hangingPunct="0"/>
            <a:r>
              <a:rPr lang="en-US" sz="2000" i="1" dirty="0"/>
              <a:t>Other options</a:t>
            </a:r>
          </a:p>
          <a:p>
            <a:pPr lvl="1" fontAlgn="base" hangingPunct="0"/>
            <a:endParaRPr lang="en-US" sz="2000" i="1" dirty="0"/>
          </a:p>
          <a:p>
            <a:pPr marL="0" indent="0" fontAlgn="base" hangingPunct="0">
              <a:buNone/>
            </a:pPr>
            <a:r>
              <a:rPr lang="en-GB" sz="2400" b="1" dirty="0"/>
              <a:t>Other Parameters</a:t>
            </a:r>
          </a:p>
          <a:p>
            <a:pPr lvl="1" fontAlgn="base" hangingPunct="0"/>
            <a:r>
              <a:rPr lang="en-US" sz="2000" i="1" dirty="0"/>
              <a:t>Option 1: (see table)</a:t>
            </a:r>
          </a:p>
          <a:p>
            <a:pPr lvl="1" fontAlgn="base" hangingPunct="0"/>
            <a:r>
              <a:rPr lang="en-US" sz="2000" i="1" dirty="0"/>
              <a:t>Other options not precluded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8E5DDE-2B68-48A9-ABBA-0E0947290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486846"/>
              </p:ext>
            </p:extLst>
          </p:nvPr>
        </p:nvGraphicFramePr>
        <p:xfrm>
          <a:off x="4304714" y="3292476"/>
          <a:ext cx="7765364" cy="3017520"/>
        </p:xfrm>
        <a:graphic>
          <a:graphicData uri="http://schemas.openxmlformats.org/drawingml/2006/table">
            <a:tbl>
              <a:tblPr firstRow="1" firstCol="1" bandRow="1"/>
              <a:tblGrid>
                <a:gridCol w="1490784">
                  <a:extLst>
                    <a:ext uri="{9D8B030D-6E8A-4147-A177-3AD203B41FA5}">
                      <a16:colId xmlns:a16="http://schemas.microsoft.com/office/drawing/2014/main" val="4016571210"/>
                    </a:ext>
                  </a:extLst>
                </a:gridCol>
                <a:gridCol w="3674211">
                  <a:extLst>
                    <a:ext uri="{9D8B030D-6E8A-4147-A177-3AD203B41FA5}">
                      <a16:colId xmlns:a16="http://schemas.microsoft.com/office/drawing/2014/main" val="712154481"/>
                    </a:ext>
                  </a:extLst>
                </a:gridCol>
                <a:gridCol w="742975">
                  <a:extLst>
                    <a:ext uri="{9D8B030D-6E8A-4147-A177-3AD203B41FA5}">
                      <a16:colId xmlns:a16="http://schemas.microsoft.com/office/drawing/2014/main" val="106217762"/>
                    </a:ext>
                  </a:extLst>
                </a:gridCol>
                <a:gridCol w="1857394">
                  <a:extLst>
                    <a:ext uri="{9D8B030D-6E8A-4147-A177-3AD203B41FA5}">
                      <a16:colId xmlns:a16="http://schemas.microsoft.com/office/drawing/2014/main" val="2572175653"/>
                    </a:ext>
                  </a:extLst>
                </a:gridCol>
              </a:tblGrid>
              <a:tr h="158974">
                <a:tc rowSpan="7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DL Transmission Model (Note 1)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Maximum COT Duration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1.9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111294"/>
                  </a:ext>
                </a:extLst>
              </a:tr>
              <a:tr h="158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Minimum Idle Time after COT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0.1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5320"/>
                  </a:ext>
                </a:extLst>
              </a:tr>
              <a:tr h="3356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Fixed Frame Period (Note 2)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</a:b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ms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58965"/>
                  </a:ext>
                </a:extLst>
              </a:tr>
              <a:tr h="158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Probability of LBT Failure p</a:t>
                      </a:r>
                      <a:r>
                        <a:rPr lang="en-GB" sz="1400" baseline="-250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LBT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[TBD]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716148"/>
                  </a:ext>
                </a:extLst>
              </a:tr>
              <a:tr h="158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Guard Symbols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 Symbols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1650878"/>
                  </a:ext>
                </a:extLst>
              </a:tr>
              <a:tr h="1589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UL Symbols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 Symbols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503466"/>
                  </a:ext>
                </a:extLst>
              </a:tr>
              <a:tr h="635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Number of slots between PDSCH and corresponding HARQ-ACK information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3 if mod(i,4) = 0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 if mod(i,4) = 1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 if mod(i,4) = 2</a:t>
                      </a:r>
                      <a:b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</a:br>
                      <a:r>
                        <a:rPr lang="en-GB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 if mod(i,4) = 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446945"/>
                  </a:ext>
                </a:extLst>
              </a:tr>
              <a:tr h="476921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Notes: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According to the definition proposed in [2]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This Parameter applies only for </a:t>
                      </a:r>
                      <a:r>
                        <a:rPr lang="en-GB" sz="14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ChannelAccessType-r16 = ‘</a:t>
                      </a:r>
                      <a:r>
                        <a:rPr lang="en-GB" sz="14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semistatic</a:t>
                      </a:r>
                      <a:r>
                        <a:rPr lang="en-GB" sz="14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’.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3513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85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1109</Words>
  <Application>Microsoft Office PowerPoint</Application>
  <PresentationFormat>Widescreen</PresentationFormat>
  <Paragraphs>131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Downlink Transmission Model</vt:lpstr>
      <vt:lpstr>Downlink Transmission Model</vt:lpstr>
      <vt:lpstr>Downlink Transmission Model</vt:lpstr>
      <vt:lpstr>LBT Parameters</vt:lpstr>
      <vt:lpstr>LBT Parameters</vt:lpstr>
      <vt:lpstr>Simulation Assumptions for PDSCH Tests</vt:lpstr>
      <vt:lpstr>Simulation Assumptions for PDSCH Tests</vt:lpstr>
      <vt:lpstr>Simulation Assumptions for PDSCH Tests</vt:lpstr>
      <vt:lpstr>Simulation Assumptions for PDSCH Tests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Pierpaolo Vallese</cp:lastModifiedBy>
  <cp:revision>37</cp:revision>
  <dcterms:created xsi:type="dcterms:W3CDTF">2020-08-20T16:54:46Z</dcterms:created>
  <dcterms:modified xsi:type="dcterms:W3CDTF">2020-11-13T16:44:40Z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1602209067</vt:lpwstr>
  </property>
  <property fmtid="{D5CDD505-2E9C-101B-9397-08002B2CF9AE}" pid="6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7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8" name="NSCPROP_SA">
    <vt:lpwstr>C:\Users\ADMINI~1\AppData\Local\Temp\BNZ.5fae996e85d54d8\R4-2017465_Way Forward on NR-U UE demodulation requirements.pptx</vt:lpwstr>
  </property>
</Properties>
</file>