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2" r:id="rId4"/>
    <p:sldId id="263" r:id="rId5"/>
    <p:sldId id="277" r:id="rId6"/>
    <p:sldId id="276" r:id="rId7"/>
    <p:sldId id="270" r:id="rId8"/>
    <p:sldId id="278" r:id="rId9"/>
    <p:sldId id="273" r:id="rId10"/>
    <p:sldId id="269" r:id="rId11"/>
    <p:sldId id="274" r:id="rId12"/>
    <p:sldId id="264" r:id="rId13"/>
    <p:sldId id="266" r:id="rId14"/>
    <p:sldId id="267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546A4-5AB0-43DA-A4A5-205A6D58E095}" v="9" dt="2020-11-13T16:44:10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7471" autoAdjust="0"/>
  </p:normalViewPr>
  <p:slideViewPr>
    <p:cSldViewPr snapToGrid="0">
      <p:cViewPr varScale="1">
        <p:scale>
          <a:sx n="104" d="100"/>
          <a:sy n="104" d="100"/>
        </p:scale>
        <p:origin x="42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paolo Vallese" userId="9d40751d-2970-4d75-8980-49e71b4b16e9" providerId="ADAL" clId="{6BC546A4-5AB0-43DA-A4A5-205A6D58E095}"/>
    <pc:docChg chg="undo custSel addSld delSld modSld">
      <pc:chgData name="Pierpaolo Vallese" userId="9d40751d-2970-4d75-8980-49e71b4b16e9" providerId="ADAL" clId="{6BC546A4-5AB0-43DA-A4A5-205A6D58E095}" dt="2020-11-13T16:44:38.766" v="42" actId="20577"/>
      <pc:docMkLst>
        <pc:docMk/>
      </pc:docMkLst>
      <pc:sldChg chg="modSp">
        <pc:chgData name="Pierpaolo Vallese" userId="9d40751d-2970-4d75-8980-49e71b4b16e9" providerId="ADAL" clId="{6BC546A4-5AB0-43DA-A4A5-205A6D58E095}" dt="2020-11-13T16:42:54.454" v="33" actId="20577"/>
        <pc:sldMkLst>
          <pc:docMk/>
          <pc:sldMk cId="279132518" sldId="256"/>
        </pc:sldMkLst>
        <pc:spChg chg="mod">
          <ac:chgData name="Pierpaolo Vallese" userId="9d40751d-2970-4d75-8980-49e71b4b16e9" providerId="ADAL" clId="{6BC546A4-5AB0-43DA-A4A5-205A6D58E095}" dt="2020-11-13T16:42:54.454" v="33" actId="20577"/>
          <ac:spMkLst>
            <pc:docMk/>
            <pc:sldMk cId="279132518" sldId="256"/>
            <ac:spMk id="6" creationId="{24DFD443-A31E-4FBC-94CE-6059CB1D6841}"/>
          </ac:spMkLst>
        </pc:spChg>
      </pc:sldChg>
      <pc:sldChg chg="modSp">
        <pc:chgData name="Pierpaolo Vallese" userId="9d40751d-2970-4d75-8980-49e71b4b16e9" providerId="ADAL" clId="{6BC546A4-5AB0-43DA-A4A5-205A6D58E095}" dt="2020-11-13T16:43:52.830" v="37" actId="20577"/>
        <pc:sldMkLst>
          <pc:docMk/>
          <pc:sldMk cId="3705396267" sldId="263"/>
        </pc:sldMkLst>
        <pc:spChg chg="mod">
          <ac:chgData name="Pierpaolo Vallese" userId="9d40751d-2970-4d75-8980-49e71b4b16e9" providerId="ADAL" clId="{6BC546A4-5AB0-43DA-A4A5-205A6D58E095}" dt="2020-11-13T16:43:52.830" v="37" actId="20577"/>
          <ac:spMkLst>
            <pc:docMk/>
            <pc:sldMk cId="3705396267" sldId="263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6BC546A4-5AB0-43DA-A4A5-205A6D58E095}" dt="2020-11-13T16:44:15.497" v="40" actId="108"/>
        <pc:sldMkLst>
          <pc:docMk/>
          <pc:sldMk cId="1653162797" sldId="270"/>
        </pc:sldMkLst>
        <pc:spChg chg="mod">
          <ac:chgData name="Pierpaolo Vallese" userId="9d40751d-2970-4d75-8980-49e71b4b16e9" providerId="ADAL" clId="{6BC546A4-5AB0-43DA-A4A5-205A6D58E095}" dt="2020-11-13T16:44:15.497" v="40" actId="108"/>
          <ac:spMkLst>
            <pc:docMk/>
            <pc:sldMk cId="1653162797" sldId="270"/>
            <ac:spMk id="3" creationId="{AAA6DB4A-7548-4D70-A599-53F7F4745E61}"/>
          </ac:spMkLst>
        </pc:spChg>
      </pc:sldChg>
      <pc:sldChg chg="modSp del">
        <pc:chgData name="Pierpaolo Vallese" userId="9d40751d-2970-4d75-8980-49e71b4b16e9" providerId="ADAL" clId="{6BC546A4-5AB0-43DA-A4A5-205A6D58E095}" dt="2020-11-13T16:42:25.615" v="21" actId="2696"/>
        <pc:sldMkLst>
          <pc:docMk/>
          <pc:sldMk cId="804541199" sldId="272"/>
        </pc:sldMkLst>
        <pc:spChg chg="mod">
          <ac:chgData name="Pierpaolo Vallese" userId="9d40751d-2970-4d75-8980-49e71b4b16e9" providerId="ADAL" clId="{6BC546A4-5AB0-43DA-A4A5-205A6D58E095}" dt="2020-11-13T16:41:54.792" v="13"/>
          <ac:spMkLst>
            <pc:docMk/>
            <pc:sldMk cId="804541199" sldId="272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6BC546A4-5AB0-43DA-A4A5-205A6D58E095}" dt="2020-11-13T16:44:38.766" v="42" actId="20577"/>
        <pc:sldMkLst>
          <pc:docMk/>
          <pc:sldMk cId="3673530047" sldId="275"/>
        </pc:sldMkLst>
        <pc:spChg chg="mod">
          <ac:chgData name="Pierpaolo Vallese" userId="9d40751d-2970-4d75-8980-49e71b4b16e9" providerId="ADAL" clId="{6BC546A4-5AB0-43DA-A4A5-205A6D58E095}" dt="2020-11-13T16:44:38.766" v="42" actId="20577"/>
          <ac:spMkLst>
            <pc:docMk/>
            <pc:sldMk cId="3673530047" sldId="275"/>
            <ac:spMk id="3" creationId="{AAA6DB4A-7548-4D70-A599-53F7F4745E61}"/>
          </ac:spMkLst>
        </pc:spChg>
      </pc:sldChg>
      <pc:sldChg chg="modSp add">
        <pc:chgData name="Pierpaolo Vallese" userId="9d40751d-2970-4d75-8980-49e71b4b16e9" providerId="ADAL" clId="{6BC546A4-5AB0-43DA-A4A5-205A6D58E095}" dt="2020-11-13T16:42:32.671" v="22"/>
        <pc:sldMkLst>
          <pc:docMk/>
          <pc:sldMk cId="1197507493" sldId="278"/>
        </pc:sldMkLst>
        <pc:spChg chg="mod">
          <ac:chgData name="Pierpaolo Vallese" userId="9d40751d-2970-4d75-8980-49e71b4b16e9" providerId="ADAL" clId="{6BC546A4-5AB0-43DA-A4A5-205A6D58E095}" dt="2020-11-13T16:42:32.671" v="22"/>
          <ac:spMkLst>
            <pc:docMk/>
            <pc:sldMk cId="1197507493" sldId="278"/>
            <ac:spMk id="3" creationId="{AAA6DB4A-7548-4D70-A599-53F7F4745E61}"/>
          </ac:spMkLst>
        </pc:spChg>
      </pc:sldChg>
    </pc:docChg>
  </pc:docChgLst>
  <pc:docChgLst>
    <pc:chgData name="Pierpaolo Vallese" userId="9d40751d-2970-4d75-8980-49e71b4b16e9" providerId="ADAL" clId="{55F776B0-0AC7-45AE-841B-72EEBB824763}"/>
    <pc:docChg chg="undo redo custSel addSld delSld modSld sldOrd">
      <pc:chgData name="Pierpaolo Vallese" userId="9d40751d-2970-4d75-8980-49e71b4b16e9" providerId="ADAL" clId="{55F776B0-0AC7-45AE-841B-72EEBB824763}" dt="2020-11-11T23:27:15.672" v="216" actId="6549"/>
      <pc:docMkLst>
        <pc:docMk/>
      </pc:docMkLst>
      <pc:sldChg chg="modSp">
        <pc:chgData name="Pierpaolo Vallese" userId="9d40751d-2970-4d75-8980-49e71b4b16e9" providerId="ADAL" clId="{55F776B0-0AC7-45AE-841B-72EEBB824763}" dt="2020-11-11T21:32:55.925" v="0" actId="108"/>
        <pc:sldMkLst>
          <pc:docMk/>
          <pc:sldMk cId="3948923524" sldId="258"/>
        </pc:sldMkLst>
        <pc:spChg chg="mod">
          <ac:chgData name="Pierpaolo Vallese" userId="9d40751d-2970-4d75-8980-49e71b4b16e9" providerId="ADAL" clId="{55F776B0-0AC7-45AE-841B-72EEBB824763}" dt="2020-11-11T21:32:55.925" v="0" actId="108"/>
          <ac:spMkLst>
            <pc:docMk/>
            <pc:sldMk cId="3948923524" sldId="258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55F776B0-0AC7-45AE-841B-72EEBB824763}" dt="2020-11-11T23:27:07.330" v="214" actId="20577"/>
        <pc:sldMkLst>
          <pc:docMk/>
          <pc:sldMk cId="3705396267" sldId="263"/>
        </pc:sldMkLst>
        <pc:spChg chg="mod">
          <ac:chgData name="Pierpaolo Vallese" userId="9d40751d-2970-4d75-8980-49e71b4b16e9" providerId="ADAL" clId="{55F776B0-0AC7-45AE-841B-72EEBB824763}" dt="2020-11-11T23:27:07.330" v="214" actId="20577"/>
          <ac:spMkLst>
            <pc:docMk/>
            <pc:sldMk cId="3705396267" sldId="263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55F776B0-0AC7-45AE-841B-72EEBB824763}" dt="2020-11-11T21:35:25.171" v="65" actId="108"/>
        <pc:sldMkLst>
          <pc:docMk/>
          <pc:sldMk cId="1437571323" sldId="264"/>
        </pc:sldMkLst>
        <pc:spChg chg="mod">
          <ac:chgData name="Pierpaolo Vallese" userId="9d40751d-2970-4d75-8980-49e71b4b16e9" providerId="ADAL" clId="{55F776B0-0AC7-45AE-841B-72EEBB824763}" dt="2020-11-11T21:35:25.171" v="65" actId="108"/>
          <ac:spMkLst>
            <pc:docMk/>
            <pc:sldMk cId="1437571323" sldId="264"/>
            <ac:spMk id="3" creationId="{AAA6DB4A-7548-4D70-A599-53F7F4745E61}"/>
          </ac:spMkLst>
        </pc:spChg>
      </pc:sldChg>
      <pc:sldChg chg="modSp ord">
        <pc:chgData name="Pierpaolo Vallese" userId="9d40751d-2970-4d75-8980-49e71b4b16e9" providerId="ADAL" clId="{55F776B0-0AC7-45AE-841B-72EEBB824763}" dt="2020-11-11T21:57:00.244" v="66" actId="20577"/>
        <pc:sldMkLst>
          <pc:docMk/>
          <pc:sldMk cId="1116615359" sldId="269"/>
        </pc:sldMkLst>
        <pc:spChg chg="mod">
          <ac:chgData name="Pierpaolo Vallese" userId="9d40751d-2970-4d75-8980-49e71b4b16e9" providerId="ADAL" clId="{55F776B0-0AC7-45AE-841B-72EEBB824763}" dt="2020-11-11T21:57:00.244" v="66" actId="20577"/>
          <ac:spMkLst>
            <pc:docMk/>
            <pc:sldMk cId="1116615359" sldId="269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55F776B0-0AC7-45AE-841B-72EEBB824763}" dt="2020-11-11T22:09:08.681" v="199" actId="20577"/>
        <pc:sldMkLst>
          <pc:docMk/>
          <pc:sldMk cId="1653162797" sldId="270"/>
        </pc:sldMkLst>
        <pc:spChg chg="mod">
          <ac:chgData name="Pierpaolo Vallese" userId="9d40751d-2970-4d75-8980-49e71b4b16e9" providerId="ADAL" clId="{55F776B0-0AC7-45AE-841B-72EEBB824763}" dt="2020-11-11T21:33:15.577" v="1"/>
          <ac:spMkLst>
            <pc:docMk/>
            <pc:sldMk cId="1653162797" sldId="270"/>
            <ac:spMk id="2" creationId="{335209D4-F074-4045-9E02-3B6451F90919}"/>
          </ac:spMkLst>
        </pc:spChg>
        <pc:spChg chg="mod">
          <ac:chgData name="Pierpaolo Vallese" userId="9d40751d-2970-4d75-8980-49e71b4b16e9" providerId="ADAL" clId="{55F776B0-0AC7-45AE-841B-72EEBB824763}" dt="2020-11-11T22:09:08.681" v="199" actId="20577"/>
          <ac:spMkLst>
            <pc:docMk/>
            <pc:sldMk cId="1653162797" sldId="270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55F776B0-0AC7-45AE-841B-72EEBB824763}" dt="2020-11-11T21:34:03.283" v="18" actId="20577"/>
        <pc:sldMkLst>
          <pc:docMk/>
          <pc:sldMk cId="804541199" sldId="272"/>
        </pc:sldMkLst>
        <pc:spChg chg="mod">
          <ac:chgData name="Pierpaolo Vallese" userId="9d40751d-2970-4d75-8980-49e71b4b16e9" providerId="ADAL" clId="{55F776B0-0AC7-45AE-841B-72EEBB824763}" dt="2020-11-11T21:34:03.283" v="18" actId="20577"/>
          <ac:spMkLst>
            <pc:docMk/>
            <pc:sldMk cId="804541199" sldId="272"/>
            <ac:spMk id="3" creationId="{AAA6DB4A-7548-4D70-A599-53F7F4745E61}"/>
          </ac:spMkLst>
        </pc:spChg>
      </pc:sldChg>
      <pc:sldChg chg="modSp ord">
        <pc:chgData name="Pierpaolo Vallese" userId="9d40751d-2970-4d75-8980-49e71b4b16e9" providerId="ADAL" clId="{55F776B0-0AC7-45AE-841B-72EEBB824763}" dt="2020-11-11T21:35:11.774" v="63" actId="20577"/>
        <pc:sldMkLst>
          <pc:docMk/>
          <pc:sldMk cId="420685380" sldId="273"/>
        </pc:sldMkLst>
        <pc:spChg chg="mod">
          <ac:chgData name="Pierpaolo Vallese" userId="9d40751d-2970-4d75-8980-49e71b4b16e9" providerId="ADAL" clId="{55F776B0-0AC7-45AE-841B-72EEBB824763}" dt="2020-11-11T21:34:45.451" v="26"/>
          <ac:spMkLst>
            <pc:docMk/>
            <pc:sldMk cId="420685380" sldId="273"/>
            <ac:spMk id="2" creationId="{335209D4-F074-4045-9E02-3B6451F90919}"/>
          </ac:spMkLst>
        </pc:spChg>
        <pc:spChg chg="mod">
          <ac:chgData name="Pierpaolo Vallese" userId="9d40751d-2970-4d75-8980-49e71b4b16e9" providerId="ADAL" clId="{55F776B0-0AC7-45AE-841B-72EEBB824763}" dt="2020-11-11T21:35:11.774" v="63" actId="20577"/>
          <ac:spMkLst>
            <pc:docMk/>
            <pc:sldMk cId="420685380" sldId="273"/>
            <ac:spMk id="3" creationId="{AAA6DB4A-7548-4D70-A599-53F7F4745E61}"/>
          </ac:spMkLst>
        </pc:spChg>
      </pc:sldChg>
      <pc:sldChg chg="modSp del">
        <pc:chgData name="Pierpaolo Vallese" userId="9d40751d-2970-4d75-8980-49e71b4b16e9" providerId="ADAL" clId="{55F776B0-0AC7-45AE-841B-72EEBB824763}" dt="2020-11-11T23:01:19.395" v="203" actId="2696"/>
        <pc:sldMkLst>
          <pc:docMk/>
          <pc:sldMk cId="609023906" sldId="277"/>
        </pc:sldMkLst>
        <pc:spChg chg="mod">
          <ac:chgData name="Pierpaolo Vallese" userId="9d40751d-2970-4d75-8980-49e71b4b16e9" providerId="ADAL" clId="{55F776B0-0AC7-45AE-841B-72EEBB824763}" dt="2020-11-11T23:01:14.299" v="201"/>
          <ac:spMkLst>
            <pc:docMk/>
            <pc:sldMk cId="609023906" sldId="277"/>
            <ac:spMk id="3" creationId="{AAA6DB4A-7548-4D70-A599-53F7F4745E61}"/>
          </ac:spMkLst>
        </pc:spChg>
      </pc:sldChg>
      <pc:sldChg chg="modSp add">
        <pc:chgData name="Pierpaolo Vallese" userId="9d40751d-2970-4d75-8980-49e71b4b16e9" providerId="ADAL" clId="{55F776B0-0AC7-45AE-841B-72EEBB824763}" dt="2020-11-11T23:27:15.672" v="216" actId="6549"/>
        <pc:sldMkLst>
          <pc:docMk/>
          <pc:sldMk cId="838031677" sldId="277"/>
        </pc:sldMkLst>
        <pc:spChg chg="mod">
          <ac:chgData name="Pierpaolo Vallese" userId="9d40751d-2970-4d75-8980-49e71b4b16e9" providerId="ADAL" clId="{55F776B0-0AC7-45AE-841B-72EEBB824763}" dt="2020-11-11T23:27:15.672" v="216" actId="6549"/>
          <ac:spMkLst>
            <pc:docMk/>
            <pc:sldMk cId="838031677" sldId="277"/>
            <ac:spMk id="3" creationId="{AAA6DB4A-7548-4D70-A599-53F7F4745E61}"/>
          </ac:spMkLst>
        </pc:spChg>
      </pc:sldChg>
    </pc:docChg>
  </pc:docChgLst>
  <pc:docChgLst>
    <pc:chgData name="Pierpaolo Vallese" userId="9d40751d-2970-4d75-8980-49e71b4b16e9" providerId="ADAL" clId="{0E7C5C2D-F6F7-45F3-9AA2-49AE57E60985}"/>
    <pc:docChg chg="undo redo custSel addSld delSld modSld sldOrd">
      <pc:chgData name="Pierpaolo Vallese" userId="9d40751d-2970-4d75-8980-49e71b4b16e9" providerId="ADAL" clId="{0E7C5C2D-F6F7-45F3-9AA2-49AE57E60985}" dt="2020-11-11T15:11:53.784" v="2476" actId="20577"/>
      <pc:docMkLst>
        <pc:docMk/>
      </pc:docMkLst>
      <pc:sldChg chg="modSp">
        <pc:chgData name="Pierpaolo Vallese" userId="9d40751d-2970-4d75-8980-49e71b4b16e9" providerId="ADAL" clId="{0E7C5C2D-F6F7-45F3-9AA2-49AE57E60985}" dt="2020-11-10T17:15:07.279" v="48" actId="20577"/>
        <pc:sldMkLst>
          <pc:docMk/>
          <pc:sldMk cId="279132518" sldId="256"/>
        </pc:sldMkLst>
        <pc:spChg chg="mod">
          <ac:chgData name="Pierpaolo Vallese" userId="9d40751d-2970-4d75-8980-49e71b4b16e9" providerId="ADAL" clId="{0E7C5C2D-F6F7-45F3-9AA2-49AE57E60985}" dt="2020-11-10T17:15:07.279" v="48" actId="20577"/>
          <ac:spMkLst>
            <pc:docMk/>
            <pc:sldMk cId="279132518" sldId="256"/>
            <ac:spMk id="6" creationId="{24DFD443-A31E-4FBC-94CE-6059CB1D6841}"/>
          </ac:spMkLst>
        </pc:spChg>
      </pc:sldChg>
      <pc:sldChg chg="modSp">
        <pc:chgData name="Pierpaolo Vallese" userId="9d40751d-2970-4d75-8980-49e71b4b16e9" providerId="ADAL" clId="{0E7C5C2D-F6F7-45F3-9AA2-49AE57E60985}" dt="2020-11-10T21:17:07.193" v="1415"/>
        <pc:sldMkLst>
          <pc:docMk/>
          <pc:sldMk cId="3948923524" sldId="258"/>
        </pc:sldMkLst>
        <pc:spChg chg="mod">
          <ac:chgData name="Pierpaolo Vallese" userId="9d40751d-2970-4d75-8980-49e71b4b16e9" providerId="ADAL" clId="{0E7C5C2D-F6F7-45F3-9AA2-49AE57E60985}" dt="2020-11-10T21:17:07.193" v="1415"/>
          <ac:spMkLst>
            <pc:docMk/>
            <pc:sldMk cId="3948923524" sldId="258"/>
            <ac:spMk id="3" creationId="{AAA6DB4A-7548-4D70-A599-53F7F4745E61}"/>
          </ac:spMkLst>
        </pc:spChg>
      </pc:sldChg>
      <pc:sldChg chg="modSp del">
        <pc:chgData name="Pierpaolo Vallese" userId="9d40751d-2970-4d75-8980-49e71b4b16e9" providerId="ADAL" clId="{0E7C5C2D-F6F7-45F3-9AA2-49AE57E60985}" dt="2020-11-10T21:17:01.472" v="1414" actId="2696"/>
        <pc:sldMkLst>
          <pc:docMk/>
          <pc:sldMk cId="2052293166" sldId="260"/>
        </pc:sldMkLst>
        <pc:spChg chg="mod">
          <ac:chgData name="Pierpaolo Vallese" userId="9d40751d-2970-4d75-8980-49e71b4b16e9" providerId="ADAL" clId="{0E7C5C2D-F6F7-45F3-9AA2-49AE57E60985}" dt="2020-11-10T21:09:04.157" v="1079"/>
          <ac:spMkLst>
            <pc:docMk/>
            <pc:sldMk cId="2052293166" sldId="260"/>
            <ac:spMk id="3" creationId="{AAA6DB4A-7548-4D70-A599-53F7F4745E61}"/>
          </ac:spMkLst>
        </pc:spChg>
      </pc:sldChg>
      <pc:sldChg chg="modSp ord">
        <pc:chgData name="Pierpaolo Vallese" userId="9d40751d-2970-4d75-8980-49e71b4b16e9" providerId="ADAL" clId="{0E7C5C2D-F6F7-45F3-9AA2-49AE57E60985}" dt="2020-11-10T21:30:38.370" v="1913"/>
        <pc:sldMkLst>
          <pc:docMk/>
          <pc:sldMk cId="328211688" sldId="262"/>
        </pc:sldMkLst>
        <pc:spChg chg="mod">
          <ac:chgData name="Pierpaolo Vallese" userId="9d40751d-2970-4d75-8980-49e71b4b16e9" providerId="ADAL" clId="{0E7C5C2D-F6F7-45F3-9AA2-49AE57E60985}" dt="2020-11-10T20:23:21.291" v="249" actId="20577"/>
          <ac:spMkLst>
            <pc:docMk/>
            <pc:sldMk cId="328211688" sldId="262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E7C5C2D-F6F7-45F3-9AA2-49AE57E60985}" dt="2020-11-11T15:11:53.784" v="2476" actId="20577"/>
        <pc:sldMkLst>
          <pc:docMk/>
          <pc:sldMk cId="3705396267" sldId="263"/>
        </pc:sldMkLst>
        <pc:spChg chg="mod">
          <ac:chgData name="Pierpaolo Vallese" userId="9d40751d-2970-4d75-8980-49e71b4b16e9" providerId="ADAL" clId="{0E7C5C2D-F6F7-45F3-9AA2-49AE57E60985}" dt="2020-11-11T15:11:53.784" v="2476" actId="20577"/>
          <ac:spMkLst>
            <pc:docMk/>
            <pc:sldMk cId="3705396267" sldId="263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E7C5C2D-F6F7-45F3-9AA2-49AE57E60985}" dt="2020-11-11T13:26:57.585" v="2333"/>
        <pc:sldMkLst>
          <pc:docMk/>
          <pc:sldMk cId="1437571323" sldId="264"/>
        </pc:sldMkLst>
        <pc:spChg chg="mod">
          <ac:chgData name="Pierpaolo Vallese" userId="9d40751d-2970-4d75-8980-49e71b4b16e9" providerId="ADAL" clId="{0E7C5C2D-F6F7-45F3-9AA2-49AE57E60985}" dt="2020-11-10T21:17:56.601" v="1458" actId="20577"/>
          <ac:spMkLst>
            <pc:docMk/>
            <pc:sldMk cId="1437571323" sldId="264"/>
            <ac:spMk id="2" creationId="{335209D4-F074-4045-9E02-3B6451F90919}"/>
          </ac:spMkLst>
        </pc:spChg>
        <pc:spChg chg="mod">
          <ac:chgData name="Pierpaolo Vallese" userId="9d40751d-2970-4d75-8980-49e71b4b16e9" providerId="ADAL" clId="{0E7C5C2D-F6F7-45F3-9AA2-49AE57E60985}" dt="2020-11-11T13:26:57.585" v="2333"/>
          <ac:spMkLst>
            <pc:docMk/>
            <pc:sldMk cId="1437571323" sldId="264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E7C5C2D-F6F7-45F3-9AA2-49AE57E60985}" dt="2020-11-11T13:24:32.758" v="2274"/>
        <pc:sldMkLst>
          <pc:docMk/>
          <pc:sldMk cId="3313172092" sldId="266"/>
        </pc:sldMkLst>
        <pc:spChg chg="mod">
          <ac:chgData name="Pierpaolo Vallese" userId="9d40751d-2970-4d75-8980-49e71b4b16e9" providerId="ADAL" clId="{0E7C5C2D-F6F7-45F3-9AA2-49AE57E60985}" dt="2020-11-11T13:24:32.758" v="2274"/>
          <ac:spMkLst>
            <pc:docMk/>
            <pc:sldMk cId="3313172092" sldId="266"/>
            <ac:spMk id="2" creationId="{335209D4-F074-4045-9E02-3B6451F90919}"/>
          </ac:spMkLst>
        </pc:spChg>
        <pc:spChg chg="mod">
          <ac:chgData name="Pierpaolo Vallese" userId="9d40751d-2970-4d75-8980-49e71b4b16e9" providerId="ADAL" clId="{0E7C5C2D-F6F7-45F3-9AA2-49AE57E60985}" dt="2020-11-11T13:23:01.735" v="2257"/>
          <ac:spMkLst>
            <pc:docMk/>
            <pc:sldMk cId="3313172092" sldId="266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E7C5C2D-F6F7-45F3-9AA2-49AE57E60985}" dt="2020-11-11T13:24:35.371" v="2275"/>
        <pc:sldMkLst>
          <pc:docMk/>
          <pc:sldMk cId="3615390539" sldId="267"/>
        </pc:sldMkLst>
        <pc:spChg chg="mod">
          <ac:chgData name="Pierpaolo Vallese" userId="9d40751d-2970-4d75-8980-49e71b4b16e9" providerId="ADAL" clId="{0E7C5C2D-F6F7-45F3-9AA2-49AE57E60985}" dt="2020-11-11T13:24:35.371" v="2275"/>
          <ac:spMkLst>
            <pc:docMk/>
            <pc:sldMk cId="3615390539" sldId="267"/>
            <ac:spMk id="2" creationId="{335209D4-F074-4045-9E02-3B6451F90919}"/>
          </ac:spMkLst>
        </pc:spChg>
        <pc:spChg chg="mod">
          <ac:chgData name="Pierpaolo Vallese" userId="9d40751d-2970-4d75-8980-49e71b4b16e9" providerId="ADAL" clId="{0E7C5C2D-F6F7-45F3-9AA2-49AE57E60985}" dt="2020-11-10T21:27:10.342" v="1708"/>
          <ac:spMkLst>
            <pc:docMk/>
            <pc:sldMk cId="3615390539" sldId="267"/>
            <ac:spMk id="3" creationId="{AAA6DB4A-7548-4D70-A599-53F7F4745E61}"/>
          </ac:spMkLst>
        </pc:spChg>
      </pc:sldChg>
      <pc:sldChg chg="del">
        <pc:chgData name="Pierpaolo Vallese" userId="9d40751d-2970-4d75-8980-49e71b4b16e9" providerId="ADAL" clId="{0E7C5C2D-F6F7-45F3-9AA2-49AE57E60985}" dt="2020-11-10T21:28:18.588" v="1802" actId="2696"/>
        <pc:sldMkLst>
          <pc:docMk/>
          <pc:sldMk cId="660818504" sldId="268"/>
        </pc:sldMkLst>
      </pc:sldChg>
      <pc:sldChg chg="modSp add">
        <pc:chgData name="Pierpaolo Vallese" userId="9d40751d-2970-4d75-8980-49e71b4b16e9" providerId="ADAL" clId="{0E7C5C2D-F6F7-45F3-9AA2-49AE57E60985}" dt="2020-11-11T13:26:21.179" v="2324" actId="33524"/>
        <pc:sldMkLst>
          <pc:docMk/>
          <pc:sldMk cId="1116615359" sldId="269"/>
        </pc:sldMkLst>
        <pc:spChg chg="mod">
          <ac:chgData name="Pierpaolo Vallese" userId="9d40751d-2970-4d75-8980-49e71b4b16e9" providerId="ADAL" clId="{0E7C5C2D-F6F7-45F3-9AA2-49AE57E60985}" dt="2020-11-10T21:14:57.917" v="1332" actId="20577"/>
          <ac:spMkLst>
            <pc:docMk/>
            <pc:sldMk cId="1116615359" sldId="269"/>
            <ac:spMk id="2" creationId="{335209D4-F074-4045-9E02-3B6451F90919}"/>
          </ac:spMkLst>
        </pc:spChg>
        <pc:spChg chg="mod">
          <ac:chgData name="Pierpaolo Vallese" userId="9d40751d-2970-4d75-8980-49e71b4b16e9" providerId="ADAL" clId="{0E7C5C2D-F6F7-45F3-9AA2-49AE57E60985}" dt="2020-11-11T13:26:21.179" v="2324" actId="33524"/>
          <ac:spMkLst>
            <pc:docMk/>
            <pc:sldMk cId="1116615359" sldId="269"/>
            <ac:spMk id="3" creationId="{AAA6DB4A-7548-4D70-A599-53F7F4745E61}"/>
          </ac:spMkLst>
        </pc:spChg>
      </pc:sldChg>
      <pc:sldChg chg="modSp del">
        <pc:chgData name="Pierpaolo Vallese" userId="9d40751d-2970-4d75-8980-49e71b4b16e9" providerId="ADAL" clId="{0E7C5C2D-F6F7-45F3-9AA2-49AE57E60985}" dt="2020-11-10T21:14:50.084" v="1317" actId="2696"/>
        <pc:sldMkLst>
          <pc:docMk/>
          <pc:sldMk cId="2187851659" sldId="269"/>
        </pc:sldMkLst>
        <pc:spChg chg="mod">
          <ac:chgData name="Pierpaolo Vallese" userId="9d40751d-2970-4d75-8980-49e71b4b16e9" providerId="ADAL" clId="{0E7C5C2D-F6F7-45F3-9AA2-49AE57E60985}" dt="2020-11-10T20:48:03.757" v="931" actId="20577"/>
          <ac:spMkLst>
            <pc:docMk/>
            <pc:sldMk cId="2187851659" sldId="269"/>
            <ac:spMk id="3" creationId="{AAA6DB4A-7548-4D70-A599-53F7F4745E61}"/>
          </ac:spMkLst>
        </pc:spChg>
      </pc:sldChg>
      <pc:sldChg chg="addSp delSp modSp add">
        <pc:chgData name="Pierpaolo Vallese" userId="9d40751d-2970-4d75-8980-49e71b4b16e9" providerId="ADAL" clId="{0E7C5C2D-F6F7-45F3-9AA2-49AE57E60985}" dt="2020-11-11T13:22:10.972" v="2254" actId="20577"/>
        <pc:sldMkLst>
          <pc:docMk/>
          <pc:sldMk cId="1653162797" sldId="270"/>
        </pc:sldMkLst>
        <pc:spChg chg="mod">
          <ac:chgData name="Pierpaolo Vallese" userId="9d40751d-2970-4d75-8980-49e71b4b16e9" providerId="ADAL" clId="{0E7C5C2D-F6F7-45F3-9AA2-49AE57E60985}" dt="2020-11-11T13:22:10.972" v="2254" actId="20577"/>
          <ac:spMkLst>
            <pc:docMk/>
            <pc:sldMk cId="1653162797" sldId="270"/>
            <ac:spMk id="3" creationId="{AAA6DB4A-7548-4D70-A599-53F7F4745E61}"/>
          </ac:spMkLst>
        </pc:spChg>
        <pc:spChg chg="add del">
          <ac:chgData name="Pierpaolo Vallese" userId="9d40751d-2970-4d75-8980-49e71b4b16e9" providerId="ADAL" clId="{0E7C5C2D-F6F7-45F3-9AA2-49AE57E60985}" dt="2020-11-11T13:21:02.994" v="2189" actId="478"/>
          <ac:spMkLst>
            <pc:docMk/>
            <pc:sldMk cId="1653162797" sldId="270"/>
            <ac:spMk id="4" creationId="{0AC1AFE5-4DE9-4549-AE2D-9B1BE5CE0705}"/>
          </ac:spMkLst>
        </pc:spChg>
      </pc:sldChg>
      <pc:sldChg chg="add del">
        <pc:chgData name="Pierpaolo Vallese" userId="9d40751d-2970-4d75-8980-49e71b4b16e9" providerId="ADAL" clId="{0E7C5C2D-F6F7-45F3-9AA2-49AE57E60985}" dt="2020-11-10T21:16:52.913" v="1412" actId="2696"/>
        <pc:sldMkLst>
          <pc:docMk/>
          <pc:sldMk cId="2220895751" sldId="271"/>
        </pc:sldMkLst>
      </pc:sldChg>
      <pc:sldChg chg="modSp add">
        <pc:chgData name="Pierpaolo Vallese" userId="9d40751d-2970-4d75-8980-49e71b4b16e9" providerId="ADAL" clId="{0E7C5C2D-F6F7-45F3-9AA2-49AE57E60985}" dt="2020-11-11T13:27:35.004" v="2341" actId="6549"/>
        <pc:sldMkLst>
          <pc:docMk/>
          <pc:sldMk cId="804541199" sldId="272"/>
        </pc:sldMkLst>
        <pc:spChg chg="mod">
          <ac:chgData name="Pierpaolo Vallese" userId="9d40751d-2970-4d75-8980-49e71b4b16e9" providerId="ADAL" clId="{0E7C5C2D-F6F7-45F3-9AA2-49AE57E60985}" dt="2020-11-10T21:11:49.692" v="1220" actId="27636"/>
          <ac:spMkLst>
            <pc:docMk/>
            <pc:sldMk cId="804541199" sldId="272"/>
            <ac:spMk id="2" creationId="{335209D4-F074-4045-9E02-3B6451F90919}"/>
          </ac:spMkLst>
        </pc:spChg>
        <pc:spChg chg="mod">
          <ac:chgData name="Pierpaolo Vallese" userId="9d40751d-2970-4d75-8980-49e71b4b16e9" providerId="ADAL" clId="{0E7C5C2D-F6F7-45F3-9AA2-49AE57E60985}" dt="2020-11-11T13:27:35.004" v="2341" actId="6549"/>
          <ac:spMkLst>
            <pc:docMk/>
            <pc:sldMk cId="804541199" sldId="272"/>
            <ac:spMk id="3" creationId="{AAA6DB4A-7548-4D70-A599-53F7F4745E61}"/>
          </ac:spMkLst>
        </pc:spChg>
      </pc:sldChg>
      <pc:sldChg chg="addSp delSp modSp add">
        <pc:chgData name="Pierpaolo Vallese" userId="9d40751d-2970-4d75-8980-49e71b4b16e9" providerId="ADAL" clId="{0E7C5C2D-F6F7-45F3-9AA2-49AE57E60985}" dt="2020-11-11T14:36:36.103" v="2401" actId="20577"/>
        <pc:sldMkLst>
          <pc:docMk/>
          <pc:sldMk cId="420685380" sldId="273"/>
        </pc:sldMkLst>
        <pc:spChg chg="mod">
          <ac:chgData name="Pierpaolo Vallese" userId="9d40751d-2970-4d75-8980-49e71b4b16e9" providerId="ADAL" clId="{0E7C5C2D-F6F7-45F3-9AA2-49AE57E60985}" dt="2020-11-10T21:12:27.656" v="1240"/>
          <ac:spMkLst>
            <pc:docMk/>
            <pc:sldMk cId="420685380" sldId="273"/>
            <ac:spMk id="2" creationId="{335209D4-F074-4045-9E02-3B6451F90919}"/>
          </ac:spMkLst>
        </pc:spChg>
        <pc:spChg chg="mod">
          <ac:chgData name="Pierpaolo Vallese" userId="9d40751d-2970-4d75-8980-49e71b4b16e9" providerId="ADAL" clId="{0E7C5C2D-F6F7-45F3-9AA2-49AE57E60985}" dt="2020-11-11T14:36:36.103" v="2401" actId="20577"/>
          <ac:spMkLst>
            <pc:docMk/>
            <pc:sldMk cId="420685380" sldId="273"/>
            <ac:spMk id="3" creationId="{AAA6DB4A-7548-4D70-A599-53F7F4745E61}"/>
          </ac:spMkLst>
        </pc:spChg>
        <pc:spChg chg="add del">
          <ac:chgData name="Pierpaolo Vallese" userId="9d40751d-2970-4d75-8980-49e71b4b16e9" providerId="ADAL" clId="{0E7C5C2D-F6F7-45F3-9AA2-49AE57E60985}" dt="2020-11-10T21:13:26.968" v="1287"/>
          <ac:spMkLst>
            <pc:docMk/>
            <pc:sldMk cId="420685380" sldId="273"/>
            <ac:spMk id="5" creationId="{C601982E-CA18-42D7-A3F2-8B35BFEBA9D3}"/>
          </ac:spMkLst>
        </pc:spChg>
        <pc:spChg chg="add del">
          <ac:chgData name="Pierpaolo Vallese" userId="9d40751d-2970-4d75-8980-49e71b4b16e9" providerId="ADAL" clId="{0E7C5C2D-F6F7-45F3-9AA2-49AE57E60985}" dt="2020-11-10T21:13:57.191" v="1296" actId="478"/>
          <ac:spMkLst>
            <pc:docMk/>
            <pc:sldMk cId="420685380" sldId="273"/>
            <ac:spMk id="7" creationId="{F0167E97-A2DE-4EFD-9C7A-AF157AD1E6A9}"/>
          </ac:spMkLst>
        </pc:spChg>
        <pc:spChg chg="add del">
          <ac:chgData name="Pierpaolo Vallese" userId="9d40751d-2970-4d75-8980-49e71b4b16e9" providerId="ADAL" clId="{0E7C5C2D-F6F7-45F3-9AA2-49AE57E60985}" dt="2020-11-10T21:14:34.587" v="1310"/>
          <ac:spMkLst>
            <pc:docMk/>
            <pc:sldMk cId="420685380" sldId="273"/>
            <ac:spMk id="9" creationId="{7CA2F97F-CF95-4D26-AB67-40DA29113530}"/>
          </ac:spMkLst>
        </pc:spChg>
        <pc:spChg chg="add del">
          <ac:chgData name="Pierpaolo Vallese" userId="9d40751d-2970-4d75-8980-49e71b4b16e9" providerId="ADAL" clId="{0E7C5C2D-F6F7-45F3-9AA2-49AE57E60985}" dt="2020-11-10T21:14:45.307" v="1316"/>
          <ac:spMkLst>
            <pc:docMk/>
            <pc:sldMk cId="420685380" sldId="273"/>
            <ac:spMk id="11" creationId="{E3D1DBE5-263B-46C9-86BF-F76088F5CB0F}"/>
          </ac:spMkLst>
        </pc:spChg>
        <pc:graphicFrameChg chg="add del">
          <ac:chgData name="Pierpaolo Vallese" userId="9d40751d-2970-4d75-8980-49e71b4b16e9" providerId="ADAL" clId="{0E7C5C2D-F6F7-45F3-9AA2-49AE57E60985}" dt="2020-11-10T21:13:26.968" v="1287"/>
          <ac:graphicFrameMkLst>
            <pc:docMk/>
            <pc:sldMk cId="420685380" sldId="273"/>
            <ac:graphicFrameMk id="4" creationId="{354B1457-2ADE-413F-85F3-2F153117EAF3}"/>
          </ac:graphicFrameMkLst>
        </pc:graphicFrameChg>
        <pc:graphicFrameChg chg="add mod modGraphic">
          <ac:chgData name="Pierpaolo Vallese" userId="9d40751d-2970-4d75-8980-49e71b4b16e9" providerId="ADAL" clId="{0E7C5C2D-F6F7-45F3-9AA2-49AE57E60985}" dt="2020-11-11T13:20:10.950" v="2177" actId="14734"/>
          <ac:graphicFrameMkLst>
            <pc:docMk/>
            <pc:sldMk cId="420685380" sldId="273"/>
            <ac:graphicFrameMk id="6" creationId="{5D8E5DDE-2B68-48A9-ABBA-0E0947290A95}"/>
          </ac:graphicFrameMkLst>
        </pc:graphicFrameChg>
        <pc:graphicFrameChg chg="add del">
          <ac:chgData name="Pierpaolo Vallese" userId="9d40751d-2970-4d75-8980-49e71b4b16e9" providerId="ADAL" clId="{0E7C5C2D-F6F7-45F3-9AA2-49AE57E60985}" dt="2020-11-10T21:14:34.587" v="1310"/>
          <ac:graphicFrameMkLst>
            <pc:docMk/>
            <pc:sldMk cId="420685380" sldId="273"/>
            <ac:graphicFrameMk id="8" creationId="{DA9A73EE-2655-4537-8A54-43D6193D16AE}"/>
          </ac:graphicFrameMkLst>
        </pc:graphicFrameChg>
        <pc:graphicFrameChg chg="add del">
          <ac:chgData name="Pierpaolo Vallese" userId="9d40751d-2970-4d75-8980-49e71b4b16e9" providerId="ADAL" clId="{0E7C5C2D-F6F7-45F3-9AA2-49AE57E60985}" dt="2020-11-10T21:14:45.307" v="1316"/>
          <ac:graphicFrameMkLst>
            <pc:docMk/>
            <pc:sldMk cId="420685380" sldId="273"/>
            <ac:graphicFrameMk id="10" creationId="{237F52C6-3A43-4671-BA30-84BAD8ABC1B4}"/>
          </ac:graphicFrameMkLst>
        </pc:graphicFrameChg>
      </pc:sldChg>
      <pc:sldChg chg="add del">
        <pc:chgData name="Pierpaolo Vallese" userId="9d40751d-2970-4d75-8980-49e71b4b16e9" providerId="ADAL" clId="{0E7C5C2D-F6F7-45F3-9AA2-49AE57E60985}" dt="2020-11-10T21:12:18.025" v="1238" actId="2696"/>
        <pc:sldMkLst>
          <pc:docMk/>
          <pc:sldMk cId="3141149687" sldId="273"/>
        </pc:sldMkLst>
      </pc:sldChg>
      <pc:sldChg chg="modSp add">
        <pc:chgData name="Pierpaolo Vallese" userId="9d40751d-2970-4d75-8980-49e71b4b16e9" providerId="ADAL" clId="{0E7C5C2D-F6F7-45F3-9AA2-49AE57E60985}" dt="2020-11-10T21:16:28.457" v="1405" actId="20577"/>
        <pc:sldMkLst>
          <pc:docMk/>
          <pc:sldMk cId="3530132357" sldId="274"/>
        </pc:sldMkLst>
        <pc:spChg chg="mod">
          <ac:chgData name="Pierpaolo Vallese" userId="9d40751d-2970-4d75-8980-49e71b4b16e9" providerId="ADAL" clId="{0E7C5C2D-F6F7-45F3-9AA2-49AE57E60985}" dt="2020-11-10T21:16:28.457" v="1405" actId="20577"/>
          <ac:spMkLst>
            <pc:docMk/>
            <pc:sldMk cId="3530132357" sldId="274"/>
            <ac:spMk id="3" creationId="{AAA6DB4A-7548-4D70-A599-53F7F4745E61}"/>
          </ac:spMkLst>
        </pc:spChg>
      </pc:sldChg>
      <pc:sldChg chg="modSp add">
        <pc:chgData name="Pierpaolo Vallese" userId="9d40751d-2970-4d75-8980-49e71b4b16e9" providerId="ADAL" clId="{0E7C5C2D-F6F7-45F3-9AA2-49AE57E60985}" dt="2020-11-11T13:26:39.561" v="2332"/>
        <pc:sldMkLst>
          <pc:docMk/>
          <pc:sldMk cId="3673530047" sldId="275"/>
        </pc:sldMkLst>
        <pc:spChg chg="mod">
          <ac:chgData name="Pierpaolo Vallese" userId="9d40751d-2970-4d75-8980-49e71b4b16e9" providerId="ADAL" clId="{0E7C5C2D-F6F7-45F3-9AA2-49AE57E60985}" dt="2020-11-11T13:26:39.561" v="2332"/>
          <ac:spMkLst>
            <pc:docMk/>
            <pc:sldMk cId="3673530047" sldId="275"/>
            <ac:spMk id="2" creationId="{335209D4-F074-4045-9E02-3B6451F90919}"/>
          </ac:spMkLst>
        </pc:spChg>
        <pc:spChg chg="mod">
          <ac:chgData name="Pierpaolo Vallese" userId="9d40751d-2970-4d75-8980-49e71b4b16e9" providerId="ADAL" clId="{0E7C5C2D-F6F7-45F3-9AA2-49AE57E60985}" dt="2020-11-11T13:20:34.288" v="2179" actId="6549"/>
          <ac:spMkLst>
            <pc:docMk/>
            <pc:sldMk cId="3673530047" sldId="275"/>
            <ac:spMk id="3" creationId="{AAA6DB4A-7548-4D70-A599-53F7F4745E61}"/>
          </ac:spMkLst>
        </pc:spChg>
      </pc:sldChg>
      <pc:sldChg chg="modSp add del">
        <pc:chgData name="Pierpaolo Vallese" userId="9d40751d-2970-4d75-8980-49e71b4b16e9" providerId="ADAL" clId="{0E7C5C2D-F6F7-45F3-9AA2-49AE57E60985}" dt="2020-11-10T21:30:18.235" v="1912" actId="2696"/>
        <pc:sldMkLst>
          <pc:docMk/>
          <pc:sldMk cId="672154198" sldId="276"/>
        </pc:sldMkLst>
        <pc:spChg chg="mod">
          <ac:chgData name="Pierpaolo Vallese" userId="9d40751d-2970-4d75-8980-49e71b4b16e9" providerId="ADAL" clId="{0E7C5C2D-F6F7-45F3-9AA2-49AE57E60985}" dt="2020-11-10T21:29:45.115" v="1816" actId="20577"/>
          <ac:spMkLst>
            <pc:docMk/>
            <pc:sldMk cId="672154198" sldId="276"/>
            <ac:spMk id="2" creationId="{335209D4-F074-4045-9E02-3B6451F90919}"/>
          </ac:spMkLst>
        </pc:spChg>
        <pc:spChg chg="mod">
          <ac:chgData name="Pierpaolo Vallese" userId="9d40751d-2970-4d75-8980-49e71b4b16e9" providerId="ADAL" clId="{0E7C5C2D-F6F7-45F3-9AA2-49AE57E60985}" dt="2020-11-10T21:30:14.471" v="1911" actId="20577"/>
          <ac:spMkLst>
            <pc:docMk/>
            <pc:sldMk cId="672154198" sldId="276"/>
            <ac:spMk id="3" creationId="{AAA6DB4A-7548-4D70-A599-53F7F4745E61}"/>
          </ac:spMkLst>
        </pc:spChg>
      </pc:sldChg>
      <pc:sldChg chg="modSp add">
        <pc:chgData name="Pierpaolo Vallese" userId="9d40751d-2970-4d75-8980-49e71b4b16e9" providerId="ADAL" clId="{0E7C5C2D-F6F7-45F3-9AA2-49AE57E60985}" dt="2020-11-11T13:17:21.225" v="2089" actId="6549"/>
        <pc:sldMkLst>
          <pc:docMk/>
          <pc:sldMk cId="1219410271" sldId="276"/>
        </pc:sldMkLst>
        <pc:spChg chg="mod">
          <ac:chgData name="Pierpaolo Vallese" userId="9d40751d-2970-4d75-8980-49e71b4b16e9" providerId="ADAL" clId="{0E7C5C2D-F6F7-45F3-9AA2-49AE57E60985}" dt="2020-11-11T13:17:21.225" v="2089" actId="6549"/>
          <ac:spMkLst>
            <pc:docMk/>
            <pc:sldMk cId="1219410271" sldId="276"/>
            <ac:spMk id="3" creationId="{AAA6DB4A-7548-4D70-A599-53F7F4745E61}"/>
          </ac:spMkLst>
        </pc:spChg>
      </pc:sldChg>
      <pc:sldChg chg="delSp modSp add">
        <pc:chgData name="Pierpaolo Vallese" userId="9d40751d-2970-4d75-8980-49e71b4b16e9" providerId="ADAL" clId="{0E7C5C2D-F6F7-45F3-9AA2-49AE57E60985}" dt="2020-11-11T13:20:59.367" v="2188" actId="6549"/>
        <pc:sldMkLst>
          <pc:docMk/>
          <pc:sldMk cId="609023906" sldId="277"/>
        </pc:sldMkLst>
        <pc:spChg chg="mod">
          <ac:chgData name="Pierpaolo Vallese" userId="9d40751d-2970-4d75-8980-49e71b4b16e9" providerId="ADAL" clId="{0E7C5C2D-F6F7-45F3-9AA2-49AE57E60985}" dt="2020-11-11T13:20:59.367" v="2188" actId="6549"/>
          <ac:spMkLst>
            <pc:docMk/>
            <pc:sldMk cId="609023906" sldId="277"/>
            <ac:spMk id="3" creationId="{AAA6DB4A-7548-4D70-A599-53F7F4745E61}"/>
          </ac:spMkLst>
        </pc:spChg>
        <pc:spChg chg="del mod">
          <ac:chgData name="Pierpaolo Vallese" userId="9d40751d-2970-4d75-8980-49e71b4b16e9" providerId="ADAL" clId="{0E7C5C2D-F6F7-45F3-9AA2-49AE57E60985}" dt="2020-11-11T13:20:55.842" v="2186"/>
          <ac:spMkLst>
            <pc:docMk/>
            <pc:sldMk cId="609023906" sldId="277"/>
            <ac:spMk id="4" creationId="{0AC1AFE5-4DE9-4549-AE2D-9B1BE5CE0705}"/>
          </ac:spMkLst>
        </pc:spChg>
      </pc:sldChg>
      <pc:sldChg chg="modSp add ord">
        <pc:chgData name="Pierpaolo Vallese" userId="9d40751d-2970-4d75-8980-49e71b4b16e9" providerId="ADAL" clId="{0E7C5C2D-F6F7-45F3-9AA2-49AE57E60985}" dt="2020-11-11T13:21:07.350" v="2191" actId="6549"/>
        <pc:sldMkLst>
          <pc:docMk/>
          <pc:sldMk cId="3999554316" sldId="278"/>
        </pc:sldMkLst>
        <pc:spChg chg="mod">
          <ac:chgData name="Pierpaolo Vallese" userId="9d40751d-2970-4d75-8980-49e71b4b16e9" providerId="ADAL" clId="{0E7C5C2D-F6F7-45F3-9AA2-49AE57E60985}" dt="2020-11-11T13:21:07.350" v="2191" actId="6549"/>
          <ac:spMkLst>
            <pc:docMk/>
            <pc:sldMk cId="3999554316" sldId="278"/>
            <ac:spMk id="3" creationId="{AAA6DB4A-7548-4D70-A599-53F7F4745E61}"/>
          </ac:spMkLst>
        </pc:spChg>
      </pc:sldChg>
      <pc:sldChg chg="modSp add del">
        <pc:chgData name="Pierpaolo Vallese" userId="9d40751d-2970-4d75-8980-49e71b4b16e9" providerId="ADAL" clId="{0E7C5C2D-F6F7-45F3-9AA2-49AE57E60985}" dt="2020-11-11T13:26:19.329" v="2322"/>
        <pc:sldMkLst>
          <pc:docMk/>
          <pc:sldMk cId="1122589818" sldId="279"/>
        </pc:sldMkLst>
        <pc:spChg chg="mod">
          <ac:chgData name="Pierpaolo Vallese" userId="9d40751d-2970-4d75-8980-49e71b4b16e9" providerId="ADAL" clId="{0E7C5C2D-F6F7-45F3-9AA2-49AE57E60985}" dt="2020-11-11T13:26:18.903" v="2321" actId="6549"/>
          <ac:spMkLst>
            <pc:docMk/>
            <pc:sldMk cId="1122589818" sldId="279"/>
            <ac:spMk id="3" creationId="{AAA6DB4A-7548-4D70-A599-53F7F4745E61}"/>
          </ac:spMkLst>
        </pc:spChg>
      </pc:sldChg>
      <pc:sldChg chg="modSp add del">
        <pc:chgData name="Pierpaolo Vallese" userId="9d40751d-2970-4d75-8980-49e71b4b16e9" providerId="ADAL" clId="{0E7C5C2D-F6F7-45F3-9AA2-49AE57E60985}" dt="2020-11-11T13:24:21.682" v="2273" actId="2696"/>
        <pc:sldMkLst>
          <pc:docMk/>
          <pc:sldMk cId="1377450891" sldId="279"/>
        </pc:sldMkLst>
        <pc:spChg chg="mod">
          <ac:chgData name="Pierpaolo Vallese" userId="9d40751d-2970-4d75-8980-49e71b4b16e9" providerId="ADAL" clId="{0E7C5C2D-F6F7-45F3-9AA2-49AE57E60985}" dt="2020-11-11T13:24:16.793" v="2272" actId="27636"/>
          <ac:spMkLst>
            <pc:docMk/>
            <pc:sldMk cId="1377450891" sldId="279"/>
            <ac:spMk id="3" creationId="{AAA6DB4A-7548-4D70-A599-53F7F4745E61}"/>
          </ac:spMkLst>
        </pc:spChg>
      </pc:sldChg>
      <pc:sldChg chg="add del">
        <pc:chgData name="Pierpaolo Vallese" userId="9d40751d-2970-4d75-8980-49e71b4b16e9" providerId="ADAL" clId="{0E7C5C2D-F6F7-45F3-9AA2-49AE57E60985}" dt="2020-11-11T13:24:07.698" v="2266"/>
        <pc:sldMkLst>
          <pc:docMk/>
          <pc:sldMk cId="3241930087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981BD-C066-434B-93F9-9420FA491E06}" type="datetimeFigureOut">
              <a:rPr lang="zh-CN" altLang="en-US" smtClean="0"/>
              <a:t>2020/11/13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8A987-5965-45FD-B9E5-B09835A6F7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07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003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Intel: Change DRS duration</a:t>
            </a:r>
            <a:r>
              <a:rPr lang="en-US" altLang="zh-CN" baseline="0" dirty="0"/>
              <a:t> window as 0.5ms. </a:t>
            </a:r>
          </a:p>
          <a:p>
            <a:r>
              <a:rPr lang="en-US" altLang="zh-CN" baseline="0" dirty="0"/>
              <a:t>Intel: We should not exclude partial last slot and 1 slot cases.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6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Intel: Change DRS duration</a:t>
            </a:r>
            <a:r>
              <a:rPr lang="en-US" altLang="zh-CN" baseline="0" dirty="0"/>
              <a:t> window as 0.5ms. </a:t>
            </a:r>
          </a:p>
          <a:p>
            <a:r>
              <a:rPr lang="en-US" altLang="zh-CN" baseline="0" dirty="0"/>
              <a:t>Intel: We should not exclude partial last slot and 1 slot cases.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990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93167-CDA9-4AB2-948F-FFD4A4DA9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C4FD7-15BD-415F-8E52-541568FF3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3B56D-9B92-4A72-B50C-10A34337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1025-4E50-4293-A99F-6032835B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CEB5A-C27A-4FCE-807E-8F4E1E7F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4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C9662-8F55-4992-B6F0-AC617234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A2640-4456-4109-8CCC-C555C7337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739CA-5C50-47F2-A291-ADB43E4CB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DB17E-A237-49F0-A7BB-5E198700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B478E-50FE-4A1D-B629-D52EE0765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4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A1D75-1FF6-4980-B13F-584F2C9F1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D51E9D-06E4-476B-9CAA-D49EB5A6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876F2-F0D8-4C5C-99DF-FAC6ABF0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6642F-4FF2-4C77-AC8C-310FFEFC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C4F5E-4291-4F40-B110-DB5C91D7E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4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1EB8A-4B52-4CFD-89FE-2746645C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CA77F-D993-4EB5-BE48-C9CD98DA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9DBD9-7671-4F94-938A-FE2956B5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3827E-F57C-4A18-BF31-C1E9C691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38BC1-EB9E-4FEE-B802-08C29068B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4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4B39-2AD1-454C-8291-CCAA8123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2B503-E04D-4403-8D5C-BF3181681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6ABD4-E81D-4455-BF76-023FB70D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5704-16A4-47DA-81E1-B39F026B3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118A5-34BA-4188-9C3B-6D95438D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2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088E-30FC-4C27-AA4B-94532A763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CD9C2-72B4-4F13-A8CF-83DEB7DDD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13976-3384-4140-BFD0-E5D0234BC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5AFA8-9BC8-4153-9909-EFD691F0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68F8-DED9-488E-9063-557BA50D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C78B9-F6A1-48D8-80D5-C1C322CA5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16B9E-108E-4519-B8DE-375224A8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10478-D2F1-4FA1-9684-4F9347382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629AE-41A3-48CA-A1DB-6952BAE27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183288-04E8-45A7-BDB6-8D31DEF1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96579-2FBD-4A7B-BF08-FEE41B0FF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893A09-86F1-479C-8F82-4DE1F35F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DC17B-4BEE-46D7-89E4-57C9D514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8A7967-2BDD-4EC4-9348-708D1F8FA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033AB-092A-42A9-B0DA-C430D28A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8675D-7721-4C7B-B558-A95331CD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994E1-F9AA-416D-BC0B-0FB80AE9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A08064-43B7-4252-969F-D8231F97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2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4EC16E-0118-4482-8F4B-779B03E89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087E59-DF8D-473A-83C7-C4CC8C48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607DE-37B0-42E9-B8D0-F7540A47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2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6D468-16B8-4DCB-BB0E-AB41A0630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CE8E4-5C27-4F8D-98EB-6B5FCFA1C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BC7755-8902-46D2-9FA6-ACD7F8F65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C907B-2D71-466A-BD49-0B295B50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5B5EA-8093-43F5-9B1E-D205C5EF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36112-64CC-4FD7-8A77-11FF3E1E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5A7DC-FA50-4406-B986-10D6F43D7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E1B60-2184-4BD4-BA64-9133D8596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1F3E69-E02B-449F-86B9-0E6AD4036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7743F-3435-4E10-B16C-13D12BB2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7F3A4-58E5-4F62-8C51-9F3BBBCA5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58206-8F10-406F-A4AD-B1E74947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9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EA089A-1409-4AF4-9668-B2934D69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CC6BA-24CB-4FA6-AE03-007FD378A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4F2C-D960-46DC-B260-0F2FFC7DF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EAF8-A20F-4698-A9E7-A06248670701}" type="datetimeFigureOut">
              <a:rPr lang="en-US" smtClean="0"/>
              <a:t>13-Nov-20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9109E-11A1-4A8B-87FB-D7E251CCC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5D05A-453A-4716-B9C0-F00299CFF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2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98819A-296A-4D9E-A4E5-57F5A165E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Way Forward on NR-U UE demodulation requirements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B6B4E81-9715-49ED-BC51-9E92276A0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64761"/>
            <a:ext cx="9144000" cy="81110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4DFD443-A31E-4FBC-94CE-6059CB1D6841}"/>
              </a:ext>
            </a:extLst>
          </p:cNvPr>
          <p:cNvSpPr txBox="1">
            <a:spLocks/>
          </p:cNvSpPr>
          <p:nvPr/>
        </p:nvSpPr>
        <p:spPr>
          <a:xfrm>
            <a:off x="345989" y="676090"/>
            <a:ext cx="3433894" cy="1307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800" b="1" dirty="0"/>
              <a:t>3GPP TSG-RAN4 Meeting #97-e</a:t>
            </a:r>
          </a:p>
          <a:p>
            <a:pPr algn="l">
              <a:spcBef>
                <a:spcPts val="0"/>
              </a:spcBef>
            </a:pPr>
            <a:r>
              <a:rPr lang="en-US" sz="1800" b="1" dirty="0"/>
              <a:t>November 2 - 13	2020</a:t>
            </a:r>
          </a:p>
          <a:p>
            <a:pPr algn="l">
              <a:spcBef>
                <a:spcPts val="0"/>
              </a:spcBef>
            </a:pPr>
            <a:r>
              <a:rPr lang="en-US" sz="1800" b="1" dirty="0"/>
              <a:t>Agenda Item: 7.1.8.1/2/3</a:t>
            </a:r>
          </a:p>
          <a:p>
            <a:pPr algn="l">
              <a:spcBef>
                <a:spcPts val="0"/>
              </a:spcBef>
            </a:pPr>
            <a:r>
              <a:rPr lang="en-US" sz="1800" b="1" dirty="0" err="1"/>
              <a:t>Tdoc</a:t>
            </a:r>
            <a:r>
              <a:rPr lang="en-US" sz="1800" b="1" dirty="0"/>
              <a:t> Num: R4-2017685 </a:t>
            </a:r>
          </a:p>
        </p:txBody>
      </p:sp>
    </p:spTree>
    <p:extLst>
      <p:ext uri="{BB962C8B-B14F-4D97-AF65-F5344CB8AC3E}">
        <p14:creationId xmlns:p14="http://schemas.microsoft.com/office/powerpoint/2010/main" val="279132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LBT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9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Model LBT Failure as part of the Downlink Transmission model;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Apply the Downlink Transmission model to all DL signals in unlicensed carrier (including SSB and TRS transmission);</a:t>
            </a:r>
            <a:endParaRPr lang="en-GB" i="1" dirty="0"/>
          </a:p>
          <a:p>
            <a:pPr marL="0" indent="0">
              <a:buNone/>
            </a:pPr>
            <a:r>
              <a:rPr lang="en-US" dirty="0"/>
              <a:t>FFS whether is needed to define a separate LBT model for FBE and LBE;</a:t>
            </a:r>
          </a:p>
          <a:p>
            <a:pPr marL="0" indent="0">
              <a:buNone/>
            </a:pPr>
            <a:r>
              <a:rPr lang="en-US" dirty="0"/>
              <a:t>Do not define tests with sub-band LBT failure (either all sub-bands are transmitted, or no sub-band is transmitted).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615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LBT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9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Probability of LBT Failure for Scenario C: </a:t>
            </a:r>
          </a:p>
          <a:p>
            <a:pPr lvl="1" hangingPunct="0"/>
            <a:r>
              <a:rPr lang="en-GB" dirty="0"/>
              <a:t>Option 1: 0 (always clear channel)</a:t>
            </a:r>
            <a:r>
              <a:rPr lang="en-US" dirty="0"/>
              <a:t>;</a:t>
            </a:r>
          </a:p>
          <a:p>
            <a:pPr lvl="1" hangingPunct="0"/>
            <a:r>
              <a:rPr lang="en-GB" dirty="0"/>
              <a:t>Option 2:  Same probability as Scenario A</a:t>
            </a:r>
            <a:r>
              <a:rPr lang="en-US" dirty="0"/>
              <a:t>;</a:t>
            </a:r>
          </a:p>
          <a:p>
            <a:pPr lvl="1" hangingPunct="0"/>
            <a:r>
              <a:rPr lang="en-GB" dirty="0"/>
              <a:t>Option 3: TBD&gt;0 (probability of occupied channel)</a:t>
            </a:r>
            <a:r>
              <a:rPr lang="en-US" dirty="0"/>
              <a:t>;</a:t>
            </a:r>
          </a:p>
          <a:p>
            <a:pPr lvl="1" hangingPunct="0"/>
            <a:endParaRPr lang="en-US" b="1" u="sng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b="1" dirty="0"/>
              <a:t>Probability of LBT Failure for Scenario A: </a:t>
            </a:r>
          </a:p>
          <a:p>
            <a:pPr lvl="1" hangingPunct="0"/>
            <a:r>
              <a:rPr lang="en-GB" dirty="0"/>
              <a:t>Option 1: TBD&gt;0 (probability of occupied channel)</a:t>
            </a:r>
          </a:p>
        </p:txBody>
      </p:sp>
    </p:spTree>
    <p:extLst>
      <p:ext uri="{BB962C8B-B14F-4D97-AF65-F5344CB8AC3E}">
        <p14:creationId xmlns:p14="http://schemas.microsoft.com/office/powerpoint/2010/main" val="3530132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 for PDSCH Tests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A6DB4A-7548-4D70-A599-53F7F4745E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4243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Use 20 MHz LBT BW (for channel sensing and clear channel assessment).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Do not multiplex SSB and Data.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Define tests for TDD 30kHz only.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Define tests with low delay spread and low doppler speed propagation channel.</a:t>
                </a:r>
              </a:p>
              <a:p>
                <a:pPr marL="0" indent="0">
                  <a:buNone/>
                </a:pPr>
                <a:r>
                  <a:rPr lang="en-GB" dirty="0"/>
                  <a:t>Q factor for SSB: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𝑆𝑆𝐵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𝑄𝐶𝐿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i="1" dirty="0"/>
                  <a:t>= 8;</a:t>
                </a:r>
              </a:p>
              <a:p>
                <a:pPr marL="0" indent="0">
                  <a:buNone/>
                </a:pP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A6DB4A-7548-4D70-A599-53F7F4745E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424362"/>
              </a:xfrm>
              <a:blipFill>
                <a:blip r:embed="rId2"/>
                <a:stretch>
                  <a:fillRect l="-1217" t="-2204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7571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 for PDSCH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Test Design</a:t>
            </a:r>
            <a:endParaRPr lang="en-US" dirty="0"/>
          </a:p>
          <a:p>
            <a:pPr lvl="1" hangingPunct="0"/>
            <a:r>
              <a:rPr lang="en-GB" i="1" dirty="0"/>
              <a:t>Option 1: Use NR PDSCH Demod Performance Tests as a starting point (R16 NR CA for Scenario A, R15 PDSCH for Scenario C);</a:t>
            </a:r>
            <a:endParaRPr lang="en-US" i="1" dirty="0"/>
          </a:p>
          <a:p>
            <a:pPr lvl="1" hangingPunct="0"/>
            <a:r>
              <a:rPr lang="en-GB" i="1" dirty="0"/>
              <a:t>Option 2: Use LTE LAA Demod Performance Test setup as a starting point for scenario A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1317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 for PDSCH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PDSCH Type </a:t>
            </a:r>
          </a:p>
          <a:p>
            <a:pPr lvl="1" hangingPunct="0"/>
            <a:r>
              <a:rPr lang="en-GB" i="1" dirty="0"/>
              <a:t>Option 1: Type A only;</a:t>
            </a:r>
            <a:endParaRPr lang="en-US" i="1" dirty="0"/>
          </a:p>
          <a:p>
            <a:pPr lvl="1" hangingPunct="0"/>
            <a:r>
              <a:rPr lang="en-GB" i="1" dirty="0"/>
              <a:t>Option 2: Type B only for UE with capability, Type A otherwise;</a:t>
            </a:r>
            <a:endParaRPr lang="en-US" i="1" dirty="0"/>
          </a:p>
          <a:p>
            <a:pPr lvl="1" hangingPunct="0"/>
            <a:r>
              <a:rPr lang="en-GB" i="1" dirty="0"/>
              <a:t>Option 3: Type A plus Rel-15 Type B for partial slots, dedicated test to verify typeB-PDSCH-length-r16 capability with corresponding applicability rule;</a:t>
            </a:r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/>
              <a:t>PDSCH Type B Start and Length for PDSCH Performance Tests (if agreed to use PDSCH mapping Type B)</a:t>
            </a:r>
            <a:r>
              <a:rPr lang="en-GB" b="1" dirty="0"/>
              <a:t> </a:t>
            </a:r>
          </a:p>
          <a:p>
            <a:pPr lvl="1" hangingPunct="0"/>
            <a:r>
              <a:rPr lang="en-GB" i="1" dirty="0"/>
              <a:t>Option 1: Subset of fixed [start, length] values: [2,4], [2,12]</a:t>
            </a:r>
            <a:r>
              <a:rPr lang="en-US" i="1" dirty="0"/>
              <a:t>;</a:t>
            </a:r>
          </a:p>
          <a:p>
            <a:pPr lvl="1" hangingPunct="0"/>
            <a:r>
              <a:rPr lang="en-GB" i="1" dirty="0"/>
              <a:t>Option 2: Random start in Symbol {2, 9} and length {12, 5} for first slot of burst. Start in Symbol 2 and length {4, 7, 10, 12} for last slot of burst.  Start in Symbol 2 and length 12 for other slots</a:t>
            </a:r>
            <a:r>
              <a:rPr lang="en-US" i="1" dirty="0"/>
              <a:t>;</a:t>
            </a:r>
          </a:p>
          <a:p>
            <a:pPr lvl="1" hangingPunct="0"/>
            <a:r>
              <a:rPr lang="en-GB" i="1" dirty="0"/>
              <a:t>Option 3: Start in Symbol {7} and length {4} symbols</a:t>
            </a:r>
            <a:r>
              <a:rPr lang="en-US" i="1" dirty="0"/>
              <a:t>;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15390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 for PDSCH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PDCCH Format to be used</a:t>
            </a:r>
          </a:p>
          <a:p>
            <a:pPr lvl="1" hangingPunct="0"/>
            <a:r>
              <a:rPr lang="en-GB" i="1" dirty="0"/>
              <a:t>Option 1: Format 2-0, using CO-DurationPerCell-r16 to indicate the COT duration</a:t>
            </a:r>
            <a:r>
              <a:rPr lang="en-US" i="1" dirty="0"/>
              <a:t>;</a:t>
            </a:r>
          </a:p>
          <a:p>
            <a:pPr lvl="1" hangingPunct="0"/>
            <a:r>
              <a:rPr lang="en-GB" i="1" dirty="0"/>
              <a:t>Option 2: Do not use DCI Format 2-0;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7353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Semi-static Channel Access Devices v/s Dynamic Channel Access Devices </a:t>
            </a:r>
          </a:p>
          <a:p>
            <a:r>
              <a:rPr lang="en-GB" sz="2400" dirty="0"/>
              <a:t>Prioritize test cases agnostic to semi-static and dynamic channel access devices if it is feasible. </a:t>
            </a:r>
          </a:p>
          <a:p>
            <a:r>
              <a:rPr lang="en-GB" sz="2400" dirty="0"/>
              <a:t>Do not define additional test cases dedicated to FBE/LBE devices.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4892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Test Scenarios</a:t>
            </a:r>
          </a:p>
          <a:p>
            <a:pPr marL="0" indent="0">
              <a:buNone/>
            </a:pPr>
            <a:r>
              <a:rPr lang="en-GB" dirty="0"/>
              <a:t>Define requirements for the unlicensed CC, and apply to both Scenario A and C;</a:t>
            </a:r>
          </a:p>
          <a:p>
            <a:pPr marL="0" indent="0">
              <a:buNone/>
            </a:pPr>
            <a:r>
              <a:rPr lang="en-US" dirty="0"/>
              <a:t>FFS: Details of the test set-up for scenario A and C;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reference:</a:t>
            </a:r>
          </a:p>
          <a:p>
            <a:pPr lvl="1"/>
            <a:r>
              <a:rPr lang="en-GB" dirty="0"/>
              <a:t>Scenario A (Carrier aggregation between licensed band NR (</a:t>
            </a:r>
            <a:r>
              <a:rPr lang="en-GB" dirty="0" err="1"/>
              <a:t>PCell</a:t>
            </a:r>
            <a:r>
              <a:rPr lang="en-GB" dirty="0"/>
              <a:t>) and NR-U (SCell))</a:t>
            </a:r>
          </a:p>
          <a:p>
            <a:pPr lvl="1"/>
            <a:r>
              <a:rPr lang="en-GB" dirty="0"/>
              <a:t>Scenario C (Stand-alone NR-U (</a:t>
            </a:r>
            <a:r>
              <a:rPr lang="en-GB" dirty="0" err="1"/>
              <a:t>PCell</a:t>
            </a:r>
            <a:r>
              <a:rPr lang="en-GB" dirty="0"/>
              <a:t>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Define tests with fixed DRS window duration set to 1ms.</a:t>
            </a:r>
          </a:p>
          <a:p>
            <a:pPr marL="0" indent="0">
              <a:buNone/>
            </a:pPr>
            <a:r>
              <a:rPr lang="en-GB" dirty="0"/>
              <a:t>Tests with </a:t>
            </a:r>
            <a:r>
              <a:rPr lang="en-US" altLang="zh-CN" dirty="0"/>
              <a:t>SMTC duration larger than COT duration should be deprioritized.</a:t>
            </a:r>
          </a:p>
          <a:p>
            <a:pPr marL="0" indent="0">
              <a:buNone/>
            </a:pPr>
            <a:endParaRPr lang="en-GB" i="1" dirty="0"/>
          </a:p>
          <a:p>
            <a:pPr lvl="1" hangingPunct="0"/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39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Bandwidth </a:t>
            </a:r>
            <a:r>
              <a:rPr lang="en-US" b="1" dirty="0"/>
              <a:t>to be used for Requirements definition</a:t>
            </a:r>
            <a:endParaRPr lang="en-US" dirty="0"/>
          </a:p>
          <a:p>
            <a:pPr lvl="1" hangingPunct="0"/>
            <a:r>
              <a:rPr lang="en-GB" i="1" dirty="0"/>
              <a:t>Option 1: 20 and 80 MHz;</a:t>
            </a:r>
            <a:endParaRPr lang="en-US" i="1" dirty="0"/>
          </a:p>
          <a:p>
            <a:pPr lvl="1" hangingPunct="0"/>
            <a:r>
              <a:rPr lang="en-GB" i="1" dirty="0"/>
              <a:t>Option 2: 20, 40, 60 and 80 MHz with applicability rule to test the largest supported BW;</a:t>
            </a:r>
            <a:endParaRPr lang="en-US" i="1" dirty="0"/>
          </a:p>
          <a:p>
            <a:pPr lvl="1" hangingPunct="0"/>
            <a:r>
              <a:rPr lang="en-GB" i="1" dirty="0"/>
              <a:t>Option 3: 40MHz (as in rel-15 TDD Demod);</a:t>
            </a:r>
            <a:endParaRPr lang="en-US" i="1" dirty="0"/>
          </a:p>
          <a:p>
            <a:pPr lvl="1" hangingPunct="0"/>
            <a:r>
              <a:rPr lang="en-GB" i="1" dirty="0"/>
              <a:t>Option 4: 20 and 40MHz;</a:t>
            </a:r>
          </a:p>
          <a:p>
            <a:pPr lvl="2" hangingPunct="0"/>
            <a:r>
              <a:rPr lang="en-GB" i="1" dirty="0"/>
              <a:t>Option 4b: With applicability rule to test the largest supported BW of the two;</a:t>
            </a:r>
            <a:endParaRPr lang="en-US" i="1" dirty="0"/>
          </a:p>
          <a:p>
            <a:pPr lvl="1" hangingPunct="0"/>
            <a:r>
              <a:rPr lang="en-GB" i="1" dirty="0"/>
              <a:t>Option 5: Define requirements including 20 MHz ;</a:t>
            </a:r>
            <a:endParaRPr lang="en-US" i="1" dirty="0"/>
          </a:p>
          <a:p>
            <a:pPr lvl="1" hangingPunct="0"/>
            <a:endParaRPr lang="en-GB" i="1" dirty="0"/>
          </a:p>
          <a:p>
            <a:pPr lvl="1" hangingPunct="0"/>
            <a:endParaRPr lang="en-GB" i="1" dirty="0"/>
          </a:p>
          <a:p>
            <a:pPr lvl="1" hangingPunct="0"/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31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Do not define tests for NR-U Demod PDCCH demodulation requirements;</a:t>
            </a:r>
          </a:p>
          <a:p>
            <a:pPr marL="0" indent="0">
              <a:buNone/>
            </a:pPr>
            <a:r>
              <a:rPr lang="en-US" dirty="0"/>
              <a:t>FFS whether to define CQI Requirements, discuss the parameters and UE behaviour for CQI reporting tests;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1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4626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Use Burst Transmission Model for LAA (36.101-4, B.8) as a starting point. </a:t>
            </a:r>
          </a:p>
          <a:p>
            <a:pPr marL="0" indent="0">
              <a:buNone/>
            </a:pPr>
            <a:r>
              <a:rPr lang="en-GB" b="1" dirty="0"/>
              <a:t>Define tests with fixed DL Transmission duration</a:t>
            </a:r>
          </a:p>
          <a:p>
            <a:pPr marL="457200" lvl="1" indent="0">
              <a:buNone/>
            </a:pPr>
            <a:r>
              <a:rPr lang="en-US" dirty="0"/>
              <a:t>With Fixed DL transmission duration in each of  the DL transmission duration, the actual number of transmitted slots is random with below candidate options</a:t>
            </a:r>
          </a:p>
          <a:p>
            <a:pPr marL="457200" lvl="1" indent="0">
              <a:buNone/>
            </a:pPr>
            <a:r>
              <a:rPr lang="en-US" dirty="0"/>
              <a:t> FFS for the fixed duration length </a:t>
            </a:r>
          </a:p>
          <a:p>
            <a:pPr marL="0" indent="0">
              <a:buNone/>
            </a:pPr>
            <a:r>
              <a:rPr lang="en-GB" b="1" dirty="0"/>
              <a:t>Values for random COT (S1)</a:t>
            </a:r>
            <a:endParaRPr lang="en-GB" b="1" strike="sngStrike" dirty="0"/>
          </a:p>
          <a:p>
            <a:pPr lvl="1"/>
            <a:r>
              <a:rPr lang="en-GB" i="1" dirty="0"/>
              <a:t>Option 1: {2, 6, 10, 16} Slots;</a:t>
            </a:r>
          </a:p>
          <a:p>
            <a:pPr lvl="1"/>
            <a:r>
              <a:rPr lang="en-GB" i="1" dirty="0"/>
              <a:t>Option 2: {1,6,10,16} </a:t>
            </a:r>
            <a:r>
              <a:rPr lang="en-US" i="1" dirty="0"/>
              <a:t>Slots; </a:t>
            </a:r>
          </a:p>
          <a:p>
            <a:pPr lvl="1"/>
            <a:r>
              <a:rPr lang="en-GB" i="1" dirty="0"/>
              <a:t>Option 3: {1,2,3,4} Slots</a:t>
            </a:r>
            <a:r>
              <a:rPr lang="en-US" i="1" dirty="0"/>
              <a:t>; </a:t>
            </a:r>
          </a:p>
          <a:p>
            <a:pPr marL="457200" lvl="1" indent="0">
              <a:buNone/>
            </a:pPr>
            <a:r>
              <a:rPr lang="en-US" i="1" dirty="0"/>
              <a:t>Note: 1 slot is shorter than the agreed 1ms DRS duration window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162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462645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b="1" dirty="0"/>
          </a:p>
          <a:p>
            <a:r>
              <a:rPr lang="en-US" altLang="zh-CN" b="1" dirty="0"/>
              <a:t>Length of the last Slot in the burst (S2)</a:t>
            </a:r>
          </a:p>
          <a:p>
            <a:pPr lvl="1" hangingPunct="0"/>
            <a:r>
              <a:rPr lang="en-GB" altLang="zh-CN" i="1" dirty="0"/>
              <a:t>Option 1: Random length, {6, 9, 12, 14} Symbols with the first 2 symbols allocated for PDCCH transmission;</a:t>
            </a:r>
          </a:p>
          <a:p>
            <a:pPr lvl="1" hangingPunct="0"/>
            <a:r>
              <a:rPr lang="en-GB" altLang="zh-CN" i="1" dirty="0"/>
              <a:t>Option 2: Fixed length according to proposed model;</a:t>
            </a:r>
            <a:endParaRPr lang="en-US" altLang="zh-CN" i="1" dirty="0"/>
          </a:p>
        </p:txBody>
      </p:sp>
    </p:spTree>
    <p:extLst>
      <p:ext uri="{BB962C8B-B14F-4D97-AF65-F5344CB8AC3E}">
        <p14:creationId xmlns:p14="http://schemas.microsoft.com/office/powerpoint/2010/main" val="1197507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690688"/>
            <a:ext cx="1081922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Slot format</a:t>
            </a:r>
          </a:p>
          <a:p>
            <a:pPr lvl="1" fontAlgn="base" hangingPunct="0"/>
            <a:r>
              <a:rPr lang="en-US" sz="2000" i="1" dirty="0"/>
              <a:t>Option 1: For 30kHz, 2ms, DDDS (S=7D:2G:2U) derived from the DL Model;</a:t>
            </a:r>
          </a:p>
          <a:p>
            <a:pPr lvl="1" fontAlgn="base" hangingPunct="0"/>
            <a:r>
              <a:rPr lang="en-US" sz="2000" i="1" dirty="0"/>
              <a:t>Option 2: For 30kHz, 7D -1S-2U;</a:t>
            </a:r>
          </a:p>
          <a:p>
            <a:pPr lvl="1" fontAlgn="base" hangingPunct="0"/>
            <a:r>
              <a:rPr lang="en-US" sz="2000" i="1" dirty="0"/>
              <a:t>Option 3: For 30kHz, {D, DS, DDS, DDDS} derived from the DL Model;</a:t>
            </a:r>
          </a:p>
          <a:p>
            <a:pPr lvl="1" fontAlgn="base" hangingPunct="0"/>
            <a:r>
              <a:rPr lang="en-US" sz="2000" i="1" dirty="0"/>
              <a:t>Other options</a:t>
            </a:r>
          </a:p>
          <a:p>
            <a:pPr lvl="1" fontAlgn="base" hangingPunct="0"/>
            <a:endParaRPr lang="en-US" sz="2000" i="1" dirty="0"/>
          </a:p>
          <a:p>
            <a:pPr marL="0" indent="0" fontAlgn="base" hangingPunct="0">
              <a:buNone/>
            </a:pPr>
            <a:r>
              <a:rPr lang="en-GB" sz="2400" b="1" dirty="0"/>
              <a:t>Other Parameters</a:t>
            </a:r>
          </a:p>
          <a:p>
            <a:pPr lvl="1" fontAlgn="base" hangingPunct="0"/>
            <a:r>
              <a:rPr lang="en-US" sz="2000" i="1" dirty="0"/>
              <a:t>Option 1: (see table)</a:t>
            </a:r>
          </a:p>
          <a:p>
            <a:pPr lvl="1" fontAlgn="base" hangingPunct="0"/>
            <a:r>
              <a:rPr lang="en-US" sz="2000" i="1" dirty="0"/>
              <a:t>Other options not precluded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8E5DDE-2B68-48A9-ABBA-0E0947290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486846"/>
              </p:ext>
            </p:extLst>
          </p:nvPr>
        </p:nvGraphicFramePr>
        <p:xfrm>
          <a:off x="4304714" y="3292476"/>
          <a:ext cx="7765364" cy="3017520"/>
        </p:xfrm>
        <a:graphic>
          <a:graphicData uri="http://schemas.openxmlformats.org/drawingml/2006/table">
            <a:tbl>
              <a:tblPr firstRow="1" firstCol="1" bandRow="1"/>
              <a:tblGrid>
                <a:gridCol w="1490784">
                  <a:extLst>
                    <a:ext uri="{9D8B030D-6E8A-4147-A177-3AD203B41FA5}">
                      <a16:colId xmlns:a16="http://schemas.microsoft.com/office/drawing/2014/main" val="4016571210"/>
                    </a:ext>
                  </a:extLst>
                </a:gridCol>
                <a:gridCol w="3674211">
                  <a:extLst>
                    <a:ext uri="{9D8B030D-6E8A-4147-A177-3AD203B41FA5}">
                      <a16:colId xmlns:a16="http://schemas.microsoft.com/office/drawing/2014/main" val="712154481"/>
                    </a:ext>
                  </a:extLst>
                </a:gridCol>
                <a:gridCol w="742975">
                  <a:extLst>
                    <a:ext uri="{9D8B030D-6E8A-4147-A177-3AD203B41FA5}">
                      <a16:colId xmlns:a16="http://schemas.microsoft.com/office/drawing/2014/main" val="106217762"/>
                    </a:ext>
                  </a:extLst>
                </a:gridCol>
                <a:gridCol w="1857394">
                  <a:extLst>
                    <a:ext uri="{9D8B030D-6E8A-4147-A177-3AD203B41FA5}">
                      <a16:colId xmlns:a16="http://schemas.microsoft.com/office/drawing/2014/main" val="2572175653"/>
                    </a:ext>
                  </a:extLst>
                </a:gridCol>
              </a:tblGrid>
              <a:tr h="158974"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DL Transmission Model (Note 1)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Maximum COT Duration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1.9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111294"/>
                  </a:ext>
                </a:extLst>
              </a:tr>
              <a:tr h="158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Minimum Idle Time after COT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0.1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5320"/>
                  </a:ext>
                </a:extLst>
              </a:tr>
              <a:tr h="3356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Fixed Frame Period (Note 2)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8965"/>
                  </a:ext>
                </a:extLst>
              </a:tr>
              <a:tr h="158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Probability of LBT Failure p</a:t>
                      </a:r>
                      <a:r>
                        <a:rPr lang="en-GB" sz="1400" baseline="-25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LBT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[TBD]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16148"/>
                  </a:ext>
                </a:extLst>
              </a:tr>
              <a:tr h="158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Guard Symbols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 Symbols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650878"/>
                  </a:ext>
                </a:extLst>
              </a:tr>
              <a:tr h="158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UL Symbols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 Symbols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503466"/>
                  </a:ext>
                </a:extLst>
              </a:tr>
              <a:tr h="6358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Number of slots between PDSCH and corresponding HARQ-ACK information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3 if mod(i,4) = 0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 if mod(i,4) = 1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 if mod(i,4) = 2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 if mod(i,4) = 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446945"/>
                  </a:ext>
                </a:extLst>
              </a:tr>
              <a:tr h="476921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Notes: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According to the definition proposed in [2]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This Parameter applies only for </a:t>
                      </a:r>
                      <a:r>
                        <a:rPr lang="en-GB" sz="1400" i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ChannelAccessType-r16 = ‘</a:t>
                      </a:r>
                      <a:r>
                        <a:rPr lang="en-GB" sz="1400" i="1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semistatic</a:t>
                      </a:r>
                      <a:r>
                        <a:rPr lang="en-GB" sz="1400" i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’.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51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85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1109</Words>
  <Application>Microsoft Office PowerPoint</Application>
  <PresentationFormat>Widescreen</PresentationFormat>
  <Paragraphs>131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Way Forward on NR-U UE demodulation requirements</vt:lpstr>
      <vt:lpstr>Test Scope</vt:lpstr>
      <vt:lpstr>Test Scope</vt:lpstr>
      <vt:lpstr>Test Scope</vt:lpstr>
      <vt:lpstr>Test Scope</vt:lpstr>
      <vt:lpstr>Test Scope</vt:lpstr>
      <vt:lpstr>Downlink Transmission Model</vt:lpstr>
      <vt:lpstr>Downlink Transmission Model</vt:lpstr>
      <vt:lpstr>Downlink Transmission Model</vt:lpstr>
      <vt:lpstr>LBT Parameters</vt:lpstr>
      <vt:lpstr>LBT Parameters</vt:lpstr>
      <vt:lpstr>Simulation Assumptions for PDSCH Tests</vt:lpstr>
      <vt:lpstr>Simulation Assumptions for PDSCH Tests</vt:lpstr>
      <vt:lpstr>Simulation Assumptions for PDSCH Tests</vt:lpstr>
      <vt:lpstr>Simulation Assumptions for PDSCH Tests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UE Demodulation Performance Requirements for NR-U</dc:title>
  <dc:creator>Pierpaolo Vallese</dc:creator>
  <cp:lastModifiedBy>Pierpaolo Vallese</cp:lastModifiedBy>
  <cp:revision>37</cp:revision>
  <dcterms:created xsi:type="dcterms:W3CDTF">2020-08-20T16:54:46Z</dcterms:created>
  <dcterms:modified xsi:type="dcterms:W3CDTF">2020-11-13T16:44:40Z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1602209067</vt:lpwstr>
  </property>
  <property fmtid="{D5CDD505-2E9C-101B-9397-08002B2CF9AE}" pid="6" name="_2015_ms_pID_725343">
    <vt:lpwstr>(2)sTxuBtkosNcCV8VTZtnxEk6+VvB5lZtl0K3GwOhwokPnIijSUe1WRHsiSQ5ar68q56ZQnpza
OvvN4V/ENVRvXVkQlOoJamvMbLihbPXPpIFzOwr5Uogw2a9I1bTcp8pbTJxRW+1chtEWIl7P
/kCONXknjilbIGwXRqJEWeuhNF+yXsQmc1A8FLhF3UJJC9YZ+EjooxWCC2hsZ68at+Oq/VQ8
SuZM06yMcMakouatOn</vt:lpwstr>
  </property>
  <property fmtid="{D5CDD505-2E9C-101B-9397-08002B2CF9AE}" pid="7" name="_2015_ms_pID_7253431">
    <vt:lpwstr>tESFEqkJIGnRUk3XIlZ6PJObobV9NnsvFJ2+nfMKjE/S5WylIWNHoW
TvbZtvg8RLX/vMHgumxfvaMB2lUk0oHSfTLYSilYeL8gYr2PB9SeBU3vchOTcKV8q6Ju08xa
uXDw/INzD9lLM6J4RTJo86QVLD9vtcsTT2uEc50AAHoyas8VxSMr5SMuiMXazKIzM+256Ny1
tcb4eWlLgO0YpGQg</vt:lpwstr>
  </property>
  <property fmtid="{D5CDD505-2E9C-101B-9397-08002B2CF9AE}" pid="8" name="NSCPROP_SA">
    <vt:lpwstr>C:\Users\ADMINI~1\AppData\Local\Temp\BNZ.5fae996e85d54d8\R4-2017465_Way Forward on NR-U UE demodulation requirements.pptx</vt:lpwstr>
  </property>
</Properties>
</file>