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2" r:id="rId4"/>
    <p:sldId id="270" r:id="rId5"/>
    <p:sldId id="263" r:id="rId6"/>
    <p:sldId id="272" r:id="rId7"/>
    <p:sldId id="273" r:id="rId8"/>
    <p:sldId id="269" r:id="rId9"/>
    <p:sldId id="274" r:id="rId10"/>
    <p:sldId id="264" r:id="rId11"/>
    <p:sldId id="266" r:id="rId12"/>
    <p:sldId id="267" r:id="rId13"/>
    <p:sldId id="27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7C5C2D-F6F7-45F3-9AA2-49AE57E60985}" v="93" dt="2020-11-10T21:30:38.37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p:scale>
          <a:sx n="50" d="100"/>
          <a:sy n="50" d="100"/>
        </p:scale>
        <p:origin x="234" y="15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ierpaolo Vallese" userId="9d40751d-2970-4d75-8980-49e71b4b16e9" providerId="ADAL" clId="{0E7C5C2D-F6F7-45F3-9AA2-49AE57E60985}"/>
    <pc:docChg chg="undo redo custSel addSld delSld modSld sldOrd">
      <pc:chgData name="Pierpaolo Vallese" userId="9d40751d-2970-4d75-8980-49e71b4b16e9" providerId="ADAL" clId="{0E7C5C2D-F6F7-45F3-9AA2-49AE57E60985}" dt="2020-11-10T21:30:38.370" v="1913"/>
      <pc:docMkLst>
        <pc:docMk/>
      </pc:docMkLst>
      <pc:sldChg chg="modSp">
        <pc:chgData name="Pierpaolo Vallese" userId="9d40751d-2970-4d75-8980-49e71b4b16e9" providerId="ADAL" clId="{0E7C5C2D-F6F7-45F3-9AA2-49AE57E60985}" dt="2020-11-10T17:15:07.279" v="48" actId="20577"/>
        <pc:sldMkLst>
          <pc:docMk/>
          <pc:sldMk cId="279132518" sldId="256"/>
        </pc:sldMkLst>
        <pc:spChg chg="mod">
          <ac:chgData name="Pierpaolo Vallese" userId="9d40751d-2970-4d75-8980-49e71b4b16e9" providerId="ADAL" clId="{0E7C5C2D-F6F7-45F3-9AA2-49AE57E60985}" dt="2020-11-10T17:15:07.279" v="48" actId="20577"/>
          <ac:spMkLst>
            <pc:docMk/>
            <pc:sldMk cId="279132518" sldId="256"/>
            <ac:spMk id="6" creationId="{24DFD443-A31E-4FBC-94CE-6059CB1D6841}"/>
          </ac:spMkLst>
        </pc:spChg>
      </pc:sldChg>
      <pc:sldChg chg="modSp">
        <pc:chgData name="Pierpaolo Vallese" userId="9d40751d-2970-4d75-8980-49e71b4b16e9" providerId="ADAL" clId="{0E7C5C2D-F6F7-45F3-9AA2-49AE57E60985}" dt="2020-11-10T21:17:07.193" v="1415"/>
        <pc:sldMkLst>
          <pc:docMk/>
          <pc:sldMk cId="3948923524" sldId="258"/>
        </pc:sldMkLst>
        <pc:spChg chg="mod">
          <ac:chgData name="Pierpaolo Vallese" userId="9d40751d-2970-4d75-8980-49e71b4b16e9" providerId="ADAL" clId="{0E7C5C2D-F6F7-45F3-9AA2-49AE57E60985}" dt="2020-11-10T21:17:07.193" v="1415"/>
          <ac:spMkLst>
            <pc:docMk/>
            <pc:sldMk cId="3948923524" sldId="258"/>
            <ac:spMk id="3" creationId="{AAA6DB4A-7548-4D70-A599-53F7F4745E61}"/>
          </ac:spMkLst>
        </pc:spChg>
      </pc:sldChg>
      <pc:sldChg chg="modSp del">
        <pc:chgData name="Pierpaolo Vallese" userId="9d40751d-2970-4d75-8980-49e71b4b16e9" providerId="ADAL" clId="{0E7C5C2D-F6F7-45F3-9AA2-49AE57E60985}" dt="2020-11-10T21:17:01.472" v="1414" actId="2696"/>
        <pc:sldMkLst>
          <pc:docMk/>
          <pc:sldMk cId="2052293166" sldId="260"/>
        </pc:sldMkLst>
        <pc:spChg chg="mod">
          <ac:chgData name="Pierpaolo Vallese" userId="9d40751d-2970-4d75-8980-49e71b4b16e9" providerId="ADAL" clId="{0E7C5C2D-F6F7-45F3-9AA2-49AE57E60985}" dt="2020-11-10T21:09:04.157" v="1079"/>
          <ac:spMkLst>
            <pc:docMk/>
            <pc:sldMk cId="2052293166" sldId="260"/>
            <ac:spMk id="3" creationId="{AAA6DB4A-7548-4D70-A599-53F7F4745E61}"/>
          </ac:spMkLst>
        </pc:spChg>
      </pc:sldChg>
      <pc:sldChg chg="modSp ord">
        <pc:chgData name="Pierpaolo Vallese" userId="9d40751d-2970-4d75-8980-49e71b4b16e9" providerId="ADAL" clId="{0E7C5C2D-F6F7-45F3-9AA2-49AE57E60985}" dt="2020-11-10T21:30:38.370" v="1913"/>
        <pc:sldMkLst>
          <pc:docMk/>
          <pc:sldMk cId="328211688" sldId="262"/>
        </pc:sldMkLst>
        <pc:spChg chg="mod">
          <ac:chgData name="Pierpaolo Vallese" userId="9d40751d-2970-4d75-8980-49e71b4b16e9" providerId="ADAL" clId="{0E7C5C2D-F6F7-45F3-9AA2-49AE57E60985}" dt="2020-11-10T20:23:21.291" v="249" actId="20577"/>
          <ac:spMkLst>
            <pc:docMk/>
            <pc:sldMk cId="328211688" sldId="262"/>
            <ac:spMk id="3" creationId="{AAA6DB4A-7548-4D70-A599-53F7F4745E61}"/>
          </ac:spMkLst>
        </pc:spChg>
      </pc:sldChg>
      <pc:sldChg chg="modSp">
        <pc:chgData name="Pierpaolo Vallese" userId="9d40751d-2970-4d75-8980-49e71b4b16e9" providerId="ADAL" clId="{0E7C5C2D-F6F7-45F3-9AA2-49AE57E60985}" dt="2020-11-10T21:10:40.274" v="1152" actId="20577"/>
        <pc:sldMkLst>
          <pc:docMk/>
          <pc:sldMk cId="3705396267" sldId="263"/>
        </pc:sldMkLst>
        <pc:spChg chg="mod">
          <ac:chgData name="Pierpaolo Vallese" userId="9d40751d-2970-4d75-8980-49e71b4b16e9" providerId="ADAL" clId="{0E7C5C2D-F6F7-45F3-9AA2-49AE57E60985}" dt="2020-11-10T21:10:40.274" v="1152" actId="20577"/>
          <ac:spMkLst>
            <pc:docMk/>
            <pc:sldMk cId="3705396267" sldId="263"/>
            <ac:spMk id="3" creationId="{AAA6DB4A-7548-4D70-A599-53F7F4745E61}"/>
          </ac:spMkLst>
        </pc:spChg>
      </pc:sldChg>
      <pc:sldChg chg="modSp">
        <pc:chgData name="Pierpaolo Vallese" userId="9d40751d-2970-4d75-8980-49e71b4b16e9" providerId="ADAL" clId="{0E7C5C2D-F6F7-45F3-9AA2-49AE57E60985}" dt="2020-11-10T21:20:22.735" v="1664"/>
        <pc:sldMkLst>
          <pc:docMk/>
          <pc:sldMk cId="1437571323" sldId="264"/>
        </pc:sldMkLst>
        <pc:spChg chg="mod">
          <ac:chgData name="Pierpaolo Vallese" userId="9d40751d-2970-4d75-8980-49e71b4b16e9" providerId="ADAL" clId="{0E7C5C2D-F6F7-45F3-9AA2-49AE57E60985}" dt="2020-11-10T21:17:56.601" v="1458" actId="20577"/>
          <ac:spMkLst>
            <pc:docMk/>
            <pc:sldMk cId="1437571323" sldId="264"/>
            <ac:spMk id="2" creationId="{335209D4-F074-4045-9E02-3B6451F90919}"/>
          </ac:spMkLst>
        </pc:spChg>
        <pc:spChg chg="mod">
          <ac:chgData name="Pierpaolo Vallese" userId="9d40751d-2970-4d75-8980-49e71b4b16e9" providerId="ADAL" clId="{0E7C5C2D-F6F7-45F3-9AA2-49AE57E60985}" dt="2020-11-10T21:20:22.735" v="1664"/>
          <ac:spMkLst>
            <pc:docMk/>
            <pc:sldMk cId="1437571323" sldId="264"/>
            <ac:spMk id="3" creationId="{AAA6DB4A-7548-4D70-A599-53F7F4745E61}"/>
          </ac:spMkLst>
        </pc:spChg>
      </pc:sldChg>
      <pc:sldChg chg="modSp">
        <pc:chgData name="Pierpaolo Vallese" userId="9d40751d-2970-4d75-8980-49e71b4b16e9" providerId="ADAL" clId="{0E7C5C2D-F6F7-45F3-9AA2-49AE57E60985}" dt="2020-11-10T21:25:57.938" v="1670" actId="20577"/>
        <pc:sldMkLst>
          <pc:docMk/>
          <pc:sldMk cId="3313172092" sldId="266"/>
        </pc:sldMkLst>
        <pc:spChg chg="mod">
          <ac:chgData name="Pierpaolo Vallese" userId="9d40751d-2970-4d75-8980-49e71b4b16e9" providerId="ADAL" clId="{0E7C5C2D-F6F7-45F3-9AA2-49AE57E60985}" dt="2020-11-10T21:25:57.938" v="1670" actId="20577"/>
          <ac:spMkLst>
            <pc:docMk/>
            <pc:sldMk cId="3313172092" sldId="266"/>
            <ac:spMk id="3" creationId="{AAA6DB4A-7548-4D70-A599-53F7F4745E61}"/>
          </ac:spMkLst>
        </pc:spChg>
      </pc:sldChg>
      <pc:sldChg chg="modSp">
        <pc:chgData name="Pierpaolo Vallese" userId="9d40751d-2970-4d75-8980-49e71b4b16e9" providerId="ADAL" clId="{0E7C5C2D-F6F7-45F3-9AA2-49AE57E60985}" dt="2020-11-10T21:27:10.342" v="1708"/>
        <pc:sldMkLst>
          <pc:docMk/>
          <pc:sldMk cId="3615390539" sldId="267"/>
        </pc:sldMkLst>
        <pc:spChg chg="mod">
          <ac:chgData name="Pierpaolo Vallese" userId="9d40751d-2970-4d75-8980-49e71b4b16e9" providerId="ADAL" clId="{0E7C5C2D-F6F7-45F3-9AA2-49AE57E60985}" dt="2020-11-10T21:16:40.909" v="1411" actId="20577"/>
          <ac:spMkLst>
            <pc:docMk/>
            <pc:sldMk cId="3615390539" sldId="267"/>
            <ac:spMk id="2" creationId="{335209D4-F074-4045-9E02-3B6451F90919}"/>
          </ac:spMkLst>
        </pc:spChg>
        <pc:spChg chg="mod">
          <ac:chgData name="Pierpaolo Vallese" userId="9d40751d-2970-4d75-8980-49e71b4b16e9" providerId="ADAL" clId="{0E7C5C2D-F6F7-45F3-9AA2-49AE57E60985}" dt="2020-11-10T21:27:10.342" v="1708"/>
          <ac:spMkLst>
            <pc:docMk/>
            <pc:sldMk cId="3615390539" sldId="267"/>
            <ac:spMk id="3" creationId="{AAA6DB4A-7548-4D70-A599-53F7F4745E61}"/>
          </ac:spMkLst>
        </pc:spChg>
      </pc:sldChg>
      <pc:sldChg chg="del">
        <pc:chgData name="Pierpaolo Vallese" userId="9d40751d-2970-4d75-8980-49e71b4b16e9" providerId="ADAL" clId="{0E7C5C2D-F6F7-45F3-9AA2-49AE57E60985}" dt="2020-11-10T21:28:18.588" v="1802" actId="2696"/>
        <pc:sldMkLst>
          <pc:docMk/>
          <pc:sldMk cId="660818504" sldId="268"/>
        </pc:sldMkLst>
      </pc:sldChg>
      <pc:sldChg chg="modSp add">
        <pc:chgData name="Pierpaolo Vallese" userId="9d40751d-2970-4d75-8980-49e71b4b16e9" providerId="ADAL" clId="{0E7C5C2D-F6F7-45F3-9AA2-49AE57E60985}" dt="2020-11-10T21:17:37.580" v="1433" actId="20577"/>
        <pc:sldMkLst>
          <pc:docMk/>
          <pc:sldMk cId="1116615359" sldId="269"/>
        </pc:sldMkLst>
        <pc:spChg chg="mod">
          <ac:chgData name="Pierpaolo Vallese" userId="9d40751d-2970-4d75-8980-49e71b4b16e9" providerId="ADAL" clId="{0E7C5C2D-F6F7-45F3-9AA2-49AE57E60985}" dt="2020-11-10T21:14:57.917" v="1332" actId="20577"/>
          <ac:spMkLst>
            <pc:docMk/>
            <pc:sldMk cId="1116615359" sldId="269"/>
            <ac:spMk id="2" creationId="{335209D4-F074-4045-9E02-3B6451F90919}"/>
          </ac:spMkLst>
        </pc:spChg>
        <pc:spChg chg="mod">
          <ac:chgData name="Pierpaolo Vallese" userId="9d40751d-2970-4d75-8980-49e71b4b16e9" providerId="ADAL" clId="{0E7C5C2D-F6F7-45F3-9AA2-49AE57E60985}" dt="2020-11-10T21:17:37.580" v="1433" actId="20577"/>
          <ac:spMkLst>
            <pc:docMk/>
            <pc:sldMk cId="1116615359" sldId="269"/>
            <ac:spMk id="3" creationId="{AAA6DB4A-7548-4D70-A599-53F7F4745E61}"/>
          </ac:spMkLst>
        </pc:spChg>
      </pc:sldChg>
      <pc:sldChg chg="modSp del">
        <pc:chgData name="Pierpaolo Vallese" userId="9d40751d-2970-4d75-8980-49e71b4b16e9" providerId="ADAL" clId="{0E7C5C2D-F6F7-45F3-9AA2-49AE57E60985}" dt="2020-11-10T21:14:50.084" v="1317" actId="2696"/>
        <pc:sldMkLst>
          <pc:docMk/>
          <pc:sldMk cId="2187851659" sldId="269"/>
        </pc:sldMkLst>
        <pc:spChg chg="mod">
          <ac:chgData name="Pierpaolo Vallese" userId="9d40751d-2970-4d75-8980-49e71b4b16e9" providerId="ADAL" clId="{0E7C5C2D-F6F7-45F3-9AA2-49AE57E60985}" dt="2020-11-10T20:48:03.757" v="931" actId="20577"/>
          <ac:spMkLst>
            <pc:docMk/>
            <pc:sldMk cId="2187851659" sldId="269"/>
            <ac:spMk id="3" creationId="{AAA6DB4A-7548-4D70-A599-53F7F4745E61}"/>
          </ac:spMkLst>
        </pc:spChg>
      </pc:sldChg>
      <pc:sldChg chg="modSp add">
        <pc:chgData name="Pierpaolo Vallese" userId="9d40751d-2970-4d75-8980-49e71b4b16e9" providerId="ADAL" clId="{0E7C5C2D-F6F7-45F3-9AA2-49AE57E60985}" dt="2020-11-10T21:16:59.833" v="1413" actId="114"/>
        <pc:sldMkLst>
          <pc:docMk/>
          <pc:sldMk cId="1653162797" sldId="270"/>
        </pc:sldMkLst>
        <pc:spChg chg="mod">
          <ac:chgData name="Pierpaolo Vallese" userId="9d40751d-2970-4d75-8980-49e71b4b16e9" providerId="ADAL" clId="{0E7C5C2D-F6F7-45F3-9AA2-49AE57E60985}" dt="2020-11-10T21:16:59.833" v="1413" actId="114"/>
          <ac:spMkLst>
            <pc:docMk/>
            <pc:sldMk cId="1653162797" sldId="270"/>
            <ac:spMk id="3" creationId="{AAA6DB4A-7548-4D70-A599-53F7F4745E61}"/>
          </ac:spMkLst>
        </pc:spChg>
      </pc:sldChg>
      <pc:sldChg chg="add del">
        <pc:chgData name="Pierpaolo Vallese" userId="9d40751d-2970-4d75-8980-49e71b4b16e9" providerId="ADAL" clId="{0E7C5C2D-F6F7-45F3-9AA2-49AE57E60985}" dt="2020-11-10T21:16:52.913" v="1412" actId="2696"/>
        <pc:sldMkLst>
          <pc:docMk/>
          <pc:sldMk cId="2220895751" sldId="271"/>
        </pc:sldMkLst>
      </pc:sldChg>
      <pc:sldChg chg="modSp add">
        <pc:chgData name="Pierpaolo Vallese" userId="9d40751d-2970-4d75-8980-49e71b4b16e9" providerId="ADAL" clId="{0E7C5C2D-F6F7-45F3-9AA2-49AE57E60985}" dt="2020-11-10T21:12:12.137" v="1236"/>
        <pc:sldMkLst>
          <pc:docMk/>
          <pc:sldMk cId="804541199" sldId="272"/>
        </pc:sldMkLst>
        <pc:spChg chg="mod">
          <ac:chgData name="Pierpaolo Vallese" userId="9d40751d-2970-4d75-8980-49e71b4b16e9" providerId="ADAL" clId="{0E7C5C2D-F6F7-45F3-9AA2-49AE57E60985}" dt="2020-11-10T21:11:49.692" v="1220" actId="27636"/>
          <ac:spMkLst>
            <pc:docMk/>
            <pc:sldMk cId="804541199" sldId="272"/>
            <ac:spMk id="2" creationId="{335209D4-F074-4045-9E02-3B6451F90919}"/>
          </ac:spMkLst>
        </pc:spChg>
        <pc:spChg chg="mod">
          <ac:chgData name="Pierpaolo Vallese" userId="9d40751d-2970-4d75-8980-49e71b4b16e9" providerId="ADAL" clId="{0E7C5C2D-F6F7-45F3-9AA2-49AE57E60985}" dt="2020-11-10T21:12:12.137" v="1236"/>
          <ac:spMkLst>
            <pc:docMk/>
            <pc:sldMk cId="804541199" sldId="272"/>
            <ac:spMk id="3" creationId="{AAA6DB4A-7548-4D70-A599-53F7F4745E61}"/>
          </ac:spMkLst>
        </pc:spChg>
      </pc:sldChg>
      <pc:sldChg chg="addSp delSp modSp add">
        <pc:chgData name="Pierpaolo Vallese" userId="9d40751d-2970-4d75-8980-49e71b4b16e9" providerId="ADAL" clId="{0E7C5C2D-F6F7-45F3-9AA2-49AE57E60985}" dt="2020-11-10T21:14:45.307" v="1316"/>
        <pc:sldMkLst>
          <pc:docMk/>
          <pc:sldMk cId="420685380" sldId="273"/>
        </pc:sldMkLst>
        <pc:spChg chg="mod">
          <ac:chgData name="Pierpaolo Vallese" userId="9d40751d-2970-4d75-8980-49e71b4b16e9" providerId="ADAL" clId="{0E7C5C2D-F6F7-45F3-9AA2-49AE57E60985}" dt="2020-11-10T21:12:27.656" v="1240"/>
          <ac:spMkLst>
            <pc:docMk/>
            <pc:sldMk cId="420685380" sldId="273"/>
            <ac:spMk id="2" creationId="{335209D4-F074-4045-9E02-3B6451F90919}"/>
          </ac:spMkLst>
        </pc:spChg>
        <pc:spChg chg="mod">
          <ac:chgData name="Pierpaolo Vallese" userId="9d40751d-2970-4d75-8980-49e71b4b16e9" providerId="ADAL" clId="{0E7C5C2D-F6F7-45F3-9AA2-49AE57E60985}" dt="2020-11-10T21:14:10.513" v="1307" actId="20577"/>
          <ac:spMkLst>
            <pc:docMk/>
            <pc:sldMk cId="420685380" sldId="273"/>
            <ac:spMk id="3" creationId="{AAA6DB4A-7548-4D70-A599-53F7F4745E61}"/>
          </ac:spMkLst>
        </pc:spChg>
        <pc:spChg chg="add del">
          <ac:chgData name="Pierpaolo Vallese" userId="9d40751d-2970-4d75-8980-49e71b4b16e9" providerId="ADAL" clId="{0E7C5C2D-F6F7-45F3-9AA2-49AE57E60985}" dt="2020-11-10T21:13:26.968" v="1287"/>
          <ac:spMkLst>
            <pc:docMk/>
            <pc:sldMk cId="420685380" sldId="273"/>
            <ac:spMk id="5" creationId="{C601982E-CA18-42D7-A3F2-8B35BFEBA9D3}"/>
          </ac:spMkLst>
        </pc:spChg>
        <pc:spChg chg="add del">
          <ac:chgData name="Pierpaolo Vallese" userId="9d40751d-2970-4d75-8980-49e71b4b16e9" providerId="ADAL" clId="{0E7C5C2D-F6F7-45F3-9AA2-49AE57E60985}" dt="2020-11-10T21:13:57.191" v="1296" actId="478"/>
          <ac:spMkLst>
            <pc:docMk/>
            <pc:sldMk cId="420685380" sldId="273"/>
            <ac:spMk id="7" creationId="{F0167E97-A2DE-4EFD-9C7A-AF157AD1E6A9}"/>
          </ac:spMkLst>
        </pc:spChg>
        <pc:spChg chg="add del">
          <ac:chgData name="Pierpaolo Vallese" userId="9d40751d-2970-4d75-8980-49e71b4b16e9" providerId="ADAL" clId="{0E7C5C2D-F6F7-45F3-9AA2-49AE57E60985}" dt="2020-11-10T21:14:34.587" v="1310"/>
          <ac:spMkLst>
            <pc:docMk/>
            <pc:sldMk cId="420685380" sldId="273"/>
            <ac:spMk id="9" creationId="{7CA2F97F-CF95-4D26-AB67-40DA29113530}"/>
          </ac:spMkLst>
        </pc:spChg>
        <pc:spChg chg="add del">
          <ac:chgData name="Pierpaolo Vallese" userId="9d40751d-2970-4d75-8980-49e71b4b16e9" providerId="ADAL" clId="{0E7C5C2D-F6F7-45F3-9AA2-49AE57E60985}" dt="2020-11-10T21:14:45.307" v="1316"/>
          <ac:spMkLst>
            <pc:docMk/>
            <pc:sldMk cId="420685380" sldId="273"/>
            <ac:spMk id="11" creationId="{E3D1DBE5-263B-46C9-86BF-F76088F5CB0F}"/>
          </ac:spMkLst>
        </pc:spChg>
        <pc:graphicFrameChg chg="add del">
          <ac:chgData name="Pierpaolo Vallese" userId="9d40751d-2970-4d75-8980-49e71b4b16e9" providerId="ADAL" clId="{0E7C5C2D-F6F7-45F3-9AA2-49AE57E60985}" dt="2020-11-10T21:13:26.968" v="1287"/>
          <ac:graphicFrameMkLst>
            <pc:docMk/>
            <pc:sldMk cId="420685380" sldId="273"/>
            <ac:graphicFrameMk id="4" creationId="{354B1457-2ADE-413F-85F3-2F153117EAF3}"/>
          </ac:graphicFrameMkLst>
        </pc:graphicFrameChg>
        <pc:graphicFrameChg chg="add mod modGraphic">
          <ac:chgData name="Pierpaolo Vallese" userId="9d40751d-2970-4d75-8980-49e71b4b16e9" providerId="ADAL" clId="{0E7C5C2D-F6F7-45F3-9AA2-49AE57E60985}" dt="2020-11-10T21:14:41.877" v="1314" actId="1076"/>
          <ac:graphicFrameMkLst>
            <pc:docMk/>
            <pc:sldMk cId="420685380" sldId="273"/>
            <ac:graphicFrameMk id="6" creationId="{5D8E5DDE-2B68-48A9-ABBA-0E0947290A95}"/>
          </ac:graphicFrameMkLst>
        </pc:graphicFrameChg>
        <pc:graphicFrameChg chg="add del">
          <ac:chgData name="Pierpaolo Vallese" userId="9d40751d-2970-4d75-8980-49e71b4b16e9" providerId="ADAL" clId="{0E7C5C2D-F6F7-45F3-9AA2-49AE57E60985}" dt="2020-11-10T21:14:34.587" v="1310"/>
          <ac:graphicFrameMkLst>
            <pc:docMk/>
            <pc:sldMk cId="420685380" sldId="273"/>
            <ac:graphicFrameMk id="8" creationId="{DA9A73EE-2655-4537-8A54-43D6193D16AE}"/>
          </ac:graphicFrameMkLst>
        </pc:graphicFrameChg>
        <pc:graphicFrameChg chg="add del">
          <ac:chgData name="Pierpaolo Vallese" userId="9d40751d-2970-4d75-8980-49e71b4b16e9" providerId="ADAL" clId="{0E7C5C2D-F6F7-45F3-9AA2-49AE57E60985}" dt="2020-11-10T21:14:45.307" v="1316"/>
          <ac:graphicFrameMkLst>
            <pc:docMk/>
            <pc:sldMk cId="420685380" sldId="273"/>
            <ac:graphicFrameMk id="10" creationId="{237F52C6-3A43-4671-BA30-84BAD8ABC1B4}"/>
          </ac:graphicFrameMkLst>
        </pc:graphicFrameChg>
      </pc:sldChg>
      <pc:sldChg chg="add del">
        <pc:chgData name="Pierpaolo Vallese" userId="9d40751d-2970-4d75-8980-49e71b4b16e9" providerId="ADAL" clId="{0E7C5C2D-F6F7-45F3-9AA2-49AE57E60985}" dt="2020-11-10T21:12:18.025" v="1238" actId="2696"/>
        <pc:sldMkLst>
          <pc:docMk/>
          <pc:sldMk cId="3141149687" sldId="273"/>
        </pc:sldMkLst>
      </pc:sldChg>
      <pc:sldChg chg="modSp add">
        <pc:chgData name="Pierpaolo Vallese" userId="9d40751d-2970-4d75-8980-49e71b4b16e9" providerId="ADAL" clId="{0E7C5C2D-F6F7-45F3-9AA2-49AE57E60985}" dt="2020-11-10T21:16:28.457" v="1405" actId="20577"/>
        <pc:sldMkLst>
          <pc:docMk/>
          <pc:sldMk cId="3530132357" sldId="274"/>
        </pc:sldMkLst>
        <pc:spChg chg="mod">
          <ac:chgData name="Pierpaolo Vallese" userId="9d40751d-2970-4d75-8980-49e71b4b16e9" providerId="ADAL" clId="{0E7C5C2D-F6F7-45F3-9AA2-49AE57E60985}" dt="2020-11-10T21:16:28.457" v="1405" actId="20577"/>
          <ac:spMkLst>
            <pc:docMk/>
            <pc:sldMk cId="3530132357" sldId="274"/>
            <ac:spMk id="3" creationId="{AAA6DB4A-7548-4D70-A599-53F7F4745E61}"/>
          </ac:spMkLst>
        </pc:spChg>
      </pc:sldChg>
      <pc:sldChg chg="modSp add">
        <pc:chgData name="Pierpaolo Vallese" userId="9d40751d-2970-4d75-8980-49e71b4b16e9" providerId="ADAL" clId="{0E7C5C2D-F6F7-45F3-9AA2-49AE57E60985}" dt="2020-11-10T21:28:13.393" v="1801" actId="114"/>
        <pc:sldMkLst>
          <pc:docMk/>
          <pc:sldMk cId="3673530047" sldId="275"/>
        </pc:sldMkLst>
        <pc:spChg chg="mod">
          <ac:chgData name="Pierpaolo Vallese" userId="9d40751d-2970-4d75-8980-49e71b4b16e9" providerId="ADAL" clId="{0E7C5C2D-F6F7-45F3-9AA2-49AE57E60985}" dt="2020-11-10T21:28:13.393" v="1801" actId="114"/>
          <ac:spMkLst>
            <pc:docMk/>
            <pc:sldMk cId="3673530047" sldId="275"/>
            <ac:spMk id="3" creationId="{AAA6DB4A-7548-4D70-A599-53F7F4745E61}"/>
          </ac:spMkLst>
        </pc:spChg>
      </pc:sldChg>
      <pc:sldChg chg="modSp add del">
        <pc:chgData name="Pierpaolo Vallese" userId="9d40751d-2970-4d75-8980-49e71b4b16e9" providerId="ADAL" clId="{0E7C5C2D-F6F7-45F3-9AA2-49AE57E60985}" dt="2020-11-10T21:30:18.235" v="1912" actId="2696"/>
        <pc:sldMkLst>
          <pc:docMk/>
          <pc:sldMk cId="672154198" sldId="276"/>
        </pc:sldMkLst>
        <pc:spChg chg="mod">
          <ac:chgData name="Pierpaolo Vallese" userId="9d40751d-2970-4d75-8980-49e71b4b16e9" providerId="ADAL" clId="{0E7C5C2D-F6F7-45F3-9AA2-49AE57E60985}" dt="2020-11-10T21:29:45.115" v="1816" actId="20577"/>
          <ac:spMkLst>
            <pc:docMk/>
            <pc:sldMk cId="672154198" sldId="276"/>
            <ac:spMk id="2" creationId="{335209D4-F074-4045-9E02-3B6451F90919}"/>
          </ac:spMkLst>
        </pc:spChg>
        <pc:spChg chg="mod">
          <ac:chgData name="Pierpaolo Vallese" userId="9d40751d-2970-4d75-8980-49e71b4b16e9" providerId="ADAL" clId="{0E7C5C2D-F6F7-45F3-9AA2-49AE57E60985}" dt="2020-11-10T21:30:14.471" v="1911" actId="20577"/>
          <ac:spMkLst>
            <pc:docMk/>
            <pc:sldMk cId="672154198" sldId="276"/>
            <ac:spMk id="3" creationId="{AAA6DB4A-7548-4D70-A599-53F7F4745E6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93167-CDA9-4AB2-948F-FFD4A4DA9F2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5BC4FD7-15BD-415F-8E52-541568FF38B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4A3B56D-9B92-4A72-B50C-10A34337E383}"/>
              </a:ext>
            </a:extLst>
          </p:cNvPr>
          <p:cNvSpPr>
            <a:spLocks noGrp="1"/>
          </p:cNvSpPr>
          <p:nvPr>
            <p:ph type="dt" sz="half" idx="10"/>
          </p:nvPr>
        </p:nvSpPr>
        <p:spPr/>
        <p:txBody>
          <a:bodyPr/>
          <a:lstStyle/>
          <a:p>
            <a:fld id="{314DEAF8-A20F-4698-A9E7-A06248670701}" type="datetimeFigureOut">
              <a:rPr lang="en-US" smtClean="0"/>
              <a:t>10-Nov-20</a:t>
            </a:fld>
            <a:endParaRPr lang="en-US"/>
          </a:p>
        </p:txBody>
      </p:sp>
      <p:sp>
        <p:nvSpPr>
          <p:cNvPr id="5" name="Footer Placeholder 4">
            <a:extLst>
              <a:ext uri="{FF2B5EF4-FFF2-40B4-BE49-F238E27FC236}">
                <a16:creationId xmlns:a16="http://schemas.microsoft.com/office/drawing/2014/main" id="{1DE91025-4E50-4293-A99F-6032835B1A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DCEB5A-C27A-4FCE-807E-8F4E1E7F7658}"/>
              </a:ext>
            </a:extLst>
          </p:cNvPr>
          <p:cNvSpPr>
            <a:spLocks noGrp="1"/>
          </p:cNvSpPr>
          <p:nvPr>
            <p:ph type="sldNum" sz="quarter" idx="12"/>
          </p:nvPr>
        </p:nvSpPr>
        <p:spPr/>
        <p:txBody>
          <a:bodyPr/>
          <a:lstStyle/>
          <a:p>
            <a:fld id="{83EA830B-34DE-4BB7-A832-81F2289B6FBE}" type="slidenum">
              <a:rPr lang="en-US" smtClean="0"/>
              <a:t>‹#›</a:t>
            </a:fld>
            <a:endParaRPr lang="en-US"/>
          </a:p>
        </p:txBody>
      </p:sp>
    </p:spTree>
    <p:extLst>
      <p:ext uri="{BB962C8B-B14F-4D97-AF65-F5344CB8AC3E}">
        <p14:creationId xmlns:p14="http://schemas.microsoft.com/office/powerpoint/2010/main" val="34319432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C9662-8F55-4992-B6F0-AC61723474F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B5A2640-4456-4109-8CCC-C555C73372B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C739CA-5C50-47F2-A291-ADB43E4CBC15}"/>
              </a:ext>
            </a:extLst>
          </p:cNvPr>
          <p:cNvSpPr>
            <a:spLocks noGrp="1"/>
          </p:cNvSpPr>
          <p:nvPr>
            <p:ph type="dt" sz="half" idx="10"/>
          </p:nvPr>
        </p:nvSpPr>
        <p:spPr/>
        <p:txBody>
          <a:bodyPr/>
          <a:lstStyle/>
          <a:p>
            <a:fld id="{314DEAF8-A20F-4698-A9E7-A06248670701}" type="datetimeFigureOut">
              <a:rPr lang="en-US" smtClean="0"/>
              <a:t>10-Nov-20</a:t>
            </a:fld>
            <a:endParaRPr lang="en-US"/>
          </a:p>
        </p:txBody>
      </p:sp>
      <p:sp>
        <p:nvSpPr>
          <p:cNvPr id="5" name="Footer Placeholder 4">
            <a:extLst>
              <a:ext uri="{FF2B5EF4-FFF2-40B4-BE49-F238E27FC236}">
                <a16:creationId xmlns:a16="http://schemas.microsoft.com/office/drawing/2014/main" id="{9AADB17E-A237-49F0-A7BB-5E19870074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6B478E-50FE-4A1D-B629-D52EE0765319}"/>
              </a:ext>
            </a:extLst>
          </p:cNvPr>
          <p:cNvSpPr>
            <a:spLocks noGrp="1"/>
          </p:cNvSpPr>
          <p:nvPr>
            <p:ph type="sldNum" sz="quarter" idx="12"/>
          </p:nvPr>
        </p:nvSpPr>
        <p:spPr/>
        <p:txBody>
          <a:bodyPr/>
          <a:lstStyle/>
          <a:p>
            <a:fld id="{83EA830B-34DE-4BB7-A832-81F2289B6FBE}" type="slidenum">
              <a:rPr lang="en-US" smtClean="0"/>
              <a:t>‹#›</a:t>
            </a:fld>
            <a:endParaRPr lang="en-US"/>
          </a:p>
        </p:txBody>
      </p:sp>
    </p:spTree>
    <p:extLst>
      <p:ext uri="{BB962C8B-B14F-4D97-AF65-F5344CB8AC3E}">
        <p14:creationId xmlns:p14="http://schemas.microsoft.com/office/powerpoint/2010/main" val="1488142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6CA1D75-1FF6-4980-B13F-584F2C9F13A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8D51E9D-06E4-476B-9CAA-D49EB5A6752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8876F2-F0D8-4C5C-99DF-FAC6ABF05491}"/>
              </a:ext>
            </a:extLst>
          </p:cNvPr>
          <p:cNvSpPr>
            <a:spLocks noGrp="1"/>
          </p:cNvSpPr>
          <p:nvPr>
            <p:ph type="dt" sz="half" idx="10"/>
          </p:nvPr>
        </p:nvSpPr>
        <p:spPr/>
        <p:txBody>
          <a:bodyPr/>
          <a:lstStyle/>
          <a:p>
            <a:fld id="{314DEAF8-A20F-4698-A9E7-A06248670701}" type="datetimeFigureOut">
              <a:rPr lang="en-US" smtClean="0"/>
              <a:t>10-Nov-20</a:t>
            </a:fld>
            <a:endParaRPr lang="en-US"/>
          </a:p>
        </p:txBody>
      </p:sp>
      <p:sp>
        <p:nvSpPr>
          <p:cNvPr id="5" name="Footer Placeholder 4">
            <a:extLst>
              <a:ext uri="{FF2B5EF4-FFF2-40B4-BE49-F238E27FC236}">
                <a16:creationId xmlns:a16="http://schemas.microsoft.com/office/drawing/2014/main" id="{DE46642F-4FF2-4C77-AC8C-310FFEFC31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2C4F5E-4291-4F40-B110-DB5C91D7EA9A}"/>
              </a:ext>
            </a:extLst>
          </p:cNvPr>
          <p:cNvSpPr>
            <a:spLocks noGrp="1"/>
          </p:cNvSpPr>
          <p:nvPr>
            <p:ph type="sldNum" sz="quarter" idx="12"/>
          </p:nvPr>
        </p:nvSpPr>
        <p:spPr/>
        <p:txBody>
          <a:bodyPr/>
          <a:lstStyle/>
          <a:p>
            <a:fld id="{83EA830B-34DE-4BB7-A832-81F2289B6FBE}" type="slidenum">
              <a:rPr lang="en-US" smtClean="0"/>
              <a:t>‹#›</a:t>
            </a:fld>
            <a:endParaRPr lang="en-US"/>
          </a:p>
        </p:txBody>
      </p:sp>
    </p:spTree>
    <p:extLst>
      <p:ext uri="{BB962C8B-B14F-4D97-AF65-F5344CB8AC3E}">
        <p14:creationId xmlns:p14="http://schemas.microsoft.com/office/powerpoint/2010/main" val="1362048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1EB8A-4B52-4CFD-89FE-2746645CC6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CECA77F-D993-4EB5-BE48-C9CD98DA955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79DBD9-7671-4F94-938A-FE2956B5B75C}"/>
              </a:ext>
            </a:extLst>
          </p:cNvPr>
          <p:cNvSpPr>
            <a:spLocks noGrp="1"/>
          </p:cNvSpPr>
          <p:nvPr>
            <p:ph type="dt" sz="half" idx="10"/>
          </p:nvPr>
        </p:nvSpPr>
        <p:spPr/>
        <p:txBody>
          <a:bodyPr/>
          <a:lstStyle/>
          <a:p>
            <a:fld id="{314DEAF8-A20F-4698-A9E7-A06248670701}" type="datetimeFigureOut">
              <a:rPr lang="en-US" smtClean="0"/>
              <a:t>10-Nov-20</a:t>
            </a:fld>
            <a:endParaRPr lang="en-US"/>
          </a:p>
        </p:txBody>
      </p:sp>
      <p:sp>
        <p:nvSpPr>
          <p:cNvPr id="5" name="Footer Placeholder 4">
            <a:extLst>
              <a:ext uri="{FF2B5EF4-FFF2-40B4-BE49-F238E27FC236}">
                <a16:creationId xmlns:a16="http://schemas.microsoft.com/office/drawing/2014/main" id="{4B53827E-F57C-4A18-BF31-C1E9C6916A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D38BC1-EB9E-4FEE-B802-08C29068B1F8}"/>
              </a:ext>
            </a:extLst>
          </p:cNvPr>
          <p:cNvSpPr>
            <a:spLocks noGrp="1"/>
          </p:cNvSpPr>
          <p:nvPr>
            <p:ph type="sldNum" sz="quarter" idx="12"/>
          </p:nvPr>
        </p:nvSpPr>
        <p:spPr/>
        <p:txBody>
          <a:bodyPr/>
          <a:lstStyle/>
          <a:p>
            <a:fld id="{83EA830B-34DE-4BB7-A832-81F2289B6FBE}" type="slidenum">
              <a:rPr lang="en-US" smtClean="0"/>
              <a:t>‹#›</a:t>
            </a:fld>
            <a:endParaRPr lang="en-US"/>
          </a:p>
        </p:txBody>
      </p:sp>
    </p:spTree>
    <p:extLst>
      <p:ext uri="{BB962C8B-B14F-4D97-AF65-F5344CB8AC3E}">
        <p14:creationId xmlns:p14="http://schemas.microsoft.com/office/powerpoint/2010/main" val="3922548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B4B39-2AD1-454C-8291-CCAA8123F01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A82B503-E04D-4403-8D5C-BF31816815A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9F6ABD4-E81D-4455-BF76-023FB70D2DD5}"/>
              </a:ext>
            </a:extLst>
          </p:cNvPr>
          <p:cNvSpPr>
            <a:spLocks noGrp="1"/>
          </p:cNvSpPr>
          <p:nvPr>
            <p:ph type="dt" sz="half" idx="10"/>
          </p:nvPr>
        </p:nvSpPr>
        <p:spPr/>
        <p:txBody>
          <a:bodyPr/>
          <a:lstStyle/>
          <a:p>
            <a:fld id="{314DEAF8-A20F-4698-A9E7-A06248670701}" type="datetimeFigureOut">
              <a:rPr lang="en-US" smtClean="0"/>
              <a:t>10-Nov-20</a:t>
            </a:fld>
            <a:endParaRPr lang="en-US"/>
          </a:p>
        </p:txBody>
      </p:sp>
      <p:sp>
        <p:nvSpPr>
          <p:cNvPr id="5" name="Footer Placeholder 4">
            <a:extLst>
              <a:ext uri="{FF2B5EF4-FFF2-40B4-BE49-F238E27FC236}">
                <a16:creationId xmlns:a16="http://schemas.microsoft.com/office/drawing/2014/main" id="{BEF75704-16A4-47DA-81E1-B39F026B3C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C118A5-34BA-4188-9C3B-6D95438D1D81}"/>
              </a:ext>
            </a:extLst>
          </p:cNvPr>
          <p:cNvSpPr>
            <a:spLocks noGrp="1"/>
          </p:cNvSpPr>
          <p:nvPr>
            <p:ph type="sldNum" sz="quarter" idx="12"/>
          </p:nvPr>
        </p:nvSpPr>
        <p:spPr/>
        <p:txBody>
          <a:bodyPr/>
          <a:lstStyle/>
          <a:p>
            <a:fld id="{83EA830B-34DE-4BB7-A832-81F2289B6FBE}" type="slidenum">
              <a:rPr lang="en-US" smtClean="0"/>
              <a:t>‹#›</a:t>
            </a:fld>
            <a:endParaRPr lang="en-US"/>
          </a:p>
        </p:txBody>
      </p:sp>
    </p:spTree>
    <p:extLst>
      <p:ext uri="{BB962C8B-B14F-4D97-AF65-F5344CB8AC3E}">
        <p14:creationId xmlns:p14="http://schemas.microsoft.com/office/powerpoint/2010/main" val="2505722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3088E-30FC-4C27-AA4B-94532A763DD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01CD9C2-72B4-4F13-A8CF-83DEB7DDD8B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4E13976-3384-4140-BFD0-E5D0234BCE6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BC5AFA8-9BC8-4153-9909-EFD691F041F7}"/>
              </a:ext>
            </a:extLst>
          </p:cNvPr>
          <p:cNvSpPr>
            <a:spLocks noGrp="1"/>
          </p:cNvSpPr>
          <p:nvPr>
            <p:ph type="dt" sz="half" idx="10"/>
          </p:nvPr>
        </p:nvSpPr>
        <p:spPr/>
        <p:txBody>
          <a:bodyPr/>
          <a:lstStyle/>
          <a:p>
            <a:fld id="{314DEAF8-A20F-4698-A9E7-A06248670701}" type="datetimeFigureOut">
              <a:rPr lang="en-US" smtClean="0"/>
              <a:t>10-Nov-20</a:t>
            </a:fld>
            <a:endParaRPr lang="en-US"/>
          </a:p>
        </p:txBody>
      </p:sp>
      <p:sp>
        <p:nvSpPr>
          <p:cNvPr id="6" name="Footer Placeholder 5">
            <a:extLst>
              <a:ext uri="{FF2B5EF4-FFF2-40B4-BE49-F238E27FC236}">
                <a16:creationId xmlns:a16="http://schemas.microsoft.com/office/drawing/2014/main" id="{5B6A68F8-DED9-488E-9063-557BA50D36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4C78B9-F6A1-48D8-80D5-C1C322CA505F}"/>
              </a:ext>
            </a:extLst>
          </p:cNvPr>
          <p:cNvSpPr>
            <a:spLocks noGrp="1"/>
          </p:cNvSpPr>
          <p:nvPr>
            <p:ph type="sldNum" sz="quarter" idx="12"/>
          </p:nvPr>
        </p:nvSpPr>
        <p:spPr/>
        <p:txBody>
          <a:bodyPr/>
          <a:lstStyle/>
          <a:p>
            <a:fld id="{83EA830B-34DE-4BB7-A832-81F2289B6FBE}" type="slidenum">
              <a:rPr lang="en-US" smtClean="0"/>
              <a:t>‹#›</a:t>
            </a:fld>
            <a:endParaRPr lang="en-US"/>
          </a:p>
        </p:txBody>
      </p:sp>
    </p:spTree>
    <p:extLst>
      <p:ext uri="{BB962C8B-B14F-4D97-AF65-F5344CB8AC3E}">
        <p14:creationId xmlns:p14="http://schemas.microsoft.com/office/powerpoint/2010/main" val="1199722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16B9E-108E-4519-B8DE-375224A8B94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7110478-D2F1-4FA1-9684-4F93473822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1629AE-41A3-48CA-A1DB-6952BAE273F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4183288-04E8-45A7-BDB6-8D31DEF172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696579-2FBD-4A7B-BF08-FEE41B0FF0F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8893A09-86F1-479C-8F82-4DE1F35FC41C}"/>
              </a:ext>
            </a:extLst>
          </p:cNvPr>
          <p:cNvSpPr>
            <a:spLocks noGrp="1"/>
          </p:cNvSpPr>
          <p:nvPr>
            <p:ph type="dt" sz="half" idx="10"/>
          </p:nvPr>
        </p:nvSpPr>
        <p:spPr/>
        <p:txBody>
          <a:bodyPr/>
          <a:lstStyle/>
          <a:p>
            <a:fld id="{314DEAF8-A20F-4698-A9E7-A06248670701}" type="datetimeFigureOut">
              <a:rPr lang="en-US" smtClean="0"/>
              <a:t>10-Nov-20</a:t>
            </a:fld>
            <a:endParaRPr lang="en-US"/>
          </a:p>
        </p:txBody>
      </p:sp>
      <p:sp>
        <p:nvSpPr>
          <p:cNvPr id="8" name="Footer Placeholder 7">
            <a:extLst>
              <a:ext uri="{FF2B5EF4-FFF2-40B4-BE49-F238E27FC236}">
                <a16:creationId xmlns:a16="http://schemas.microsoft.com/office/drawing/2014/main" id="{33DDC17B-4BEE-46D7-89E4-57C9D514818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38A7967-2BDD-4EC4-9348-708D1F8FA734}"/>
              </a:ext>
            </a:extLst>
          </p:cNvPr>
          <p:cNvSpPr>
            <a:spLocks noGrp="1"/>
          </p:cNvSpPr>
          <p:nvPr>
            <p:ph type="sldNum" sz="quarter" idx="12"/>
          </p:nvPr>
        </p:nvSpPr>
        <p:spPr/>
        <p:txBody>
          <a:bodyPr/>
          <a:lstStyle/>
          <a:p>
            <a:fld id="{83EA830B-34DE-4BB7-A832-81F2289B6FBE}" type="slidenum">
              <a:rPr lang="en-US" smtClean="0"/>
              <a:t>‹#›</a:t>
            </a:fld>
            <a:endParaRPr lang="en-US"/>
          </a:p>
        </p:txBody>
      </p:sp>
    </p:spTree>
    <p:extLst>
      <p:ext uri="{BB962C8B-B14F-4D97-AF65-F5344CB8AC3E}">
        <p14:creationId xmlns:p14="http://schemas.microsoft.com/office/powerpoint/2010/main" val="2762122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033AB-092A-42A9-B0DA-C430D28A251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5E8675D-7721-4C7B-B558-A95331CD18A3}"/>
              </a:ext>
            </a:extLst>
          </p:cNvPr>
          <p:cNvSpPr>
            <a:spLocks noGrp="1"/>
          </p:cNvSpPr>
          <p:nvPr>
            <p:ph type="dt" sz="half" idx="10"/>
          </p:nvPr>
        </p:nvSpPr>
        <p:spPr/>
        <p:txBody>
          <a:bodyPr/>
          <a:lstStyle/>
          <a:p>
            <a:fld id="{314DEAF8-A20F-4698-A9E7-A06248670701}" type="datetimeFigureOut">
              <a:rPr lang="en-US" smtClean="0"/>
              <a:t>10-Nov-20</a:t>
            </a:fld>
            <a:endParaRPr lang="en-US"/>
          </a:p>
        </p:txBody>
      </p:sp>
      <p:sp>
        <p:nvSpPr>
          <p:cNvPr id="4" name="Footer Placeholder 3">
            <a:extLst>
              <a:ext uri="{FF2B5EF4-FFF2-40B4-BE49-F238E27FC236}">
                <a16:creationId xmlns:a16="http://schemas.microsoft.com/office/drawing/2014/main" id="{7E9994E1-F9AA-416D-BC0B-0FB80AE932A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AA08064-43B7-4252-969F-D8231F97D6DB}"/>
              </a:ext>
            </a:extLst>
          </p:cNvPr>
          <p:cNvSpPr>
            <a:spLocks noGrp="1"/>
          </p:cNvSpPr>
          <p:nvPr>
            <p:ph type="sldNum" sz="quarter" idx="12"/>
          </p:nvPr>
        </p:nvSpPr>
        <p:spPr/>
        <p:txBody>
          <a:bodyPr/>
          <a:lstStyle/>
          <a:p>
            <a:fld id="{83EA830B-34DE-4BB7-A832-81F2289B6FBE}" type="slidenum">
              <a:rPr lang="en-US" smtClean="0"/>
              <a:t>‹#›</a:t>
            </a:fld>
            <a:endParaRPr lang="en-US"/>
          </a:p>
        </p:txBody>
      </p:sp>
    </p:spTree>
    <p:extLst>
      <p:ext uri="{BB962C8B-B14F-4D97-AF65-F5344CB8AC3E}">
        <p14:creationId xmlns:p14="http://schemas.microsoft.com/office/powerpoint/2010/main" val="3388021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4EC16E-0118-4482-8F4B-779B03E89E7A}"/>
              </a:ext>
            </a:extLst>
          </p:cNvPr>
          <p:cNvSpPr>
            <a:spLocks noGrp="1"/>
          </p:cNvSpPr>
          <p:nvPr>
            <p:ph type="dt" sz="half" idx="10"/>
          </p:nvPr>
        </p:nvSpPr>
        <p:spPr/>
        <p:txBody>
          <a:bodyPr/>
          <a:lstStyle/>
          <a:p>
            <a:fld id="{314DEAF8-A20F-4698-A9E7-A06248670701}" type="datetimeFigureOut">
              <a:rPr lang="en-US" smtClean="0"/>
              <a:t>10-Nov-20</a:t>
            </a:fld>
            <a:endParaRPr lang="en-US"/>
          </a:p>
        </p:txBody>
      </p:sp>
      <p:sp>
        <p:nvSpPr>
          <p:cNvPr id="3" name="Footer Placeholder 2">
            <a:extLst>
              <a:ext uri="{FF2B5EF4-FFF2-40B4-BE49-F238E27FC236}">
                <a16:creationId xmlns:a16="http://schemas.microsoft.com/office/drawing/2014/main" id="{2B087E59-DF8D-473A-83C7-C4CC8C48421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C7607DE-37B0-42E9-B8D0-F7540A4726B1}"/>
              </a:ext>
            </a:extLst>
          </p:cNvPr>
          <p:cNvSpPr>
            <a:spLocks noGrp="1"/>
          </p:cNvSpPr>
          <p:nvPr>
            <p:ph type="sldNum" sz="quarter" idx="12"/>
          </p:nvPr>
        </p:nvSpPr>
        <p:spPr/>
        <p:txBody>
          <a:bodyPr/>
          <a:lstStyle/>
          <a:p>
            <a:fld id="{83EA830B-34DE-4BB7-A832-81F2289B6FBE}" type="slidenum">
              <a:rPr lang="en-US" smtClean="0"/>
              <a:t>‹#›</a:t>
            </a:fld>
            <a:endParaRPr lang="en-US"/>
          </a:p>
        </p:txBody>
      </p:sp>
    </p:spTree>
    <p:extLst>
      <p:ext uri="{BB962C8B-B14F-4D97-AF65-F5344CB8AC3E}">
        <p14:creationId xmlns:p14="http://schemas.microsoft.com/office/powerpoint/2010/main" val="2262324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D6D468-16B8-4DCB-BB0E-AB41A06302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34CE8E4-5C27-4F8D-98EB-6B5FCFA1CA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4BC7755-8902-46D2-9FA6-ACD7F8F659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5C907B-2D71-466A-BD49-0B295B501F13}"/>
              </a:ext>
            </a:extLst>
          </p:cNvPr>
          <p:cNvSpPr>
            <a:spLocks noGrp="1"/>
          </p:cNvSpPr>
          <p:nvPr>
            <p:ph type="dt" sz="half" idx="10"/>
          </p:nvPr>
        </p:nvSpPr>
        <p:spPr/>
        <p:txBody>
          <a:bodyPr/>
          <a:lstStyle/>
          <a:p>
            <a:fld id="{314DEAF8-A20F-4698-A9E7-A06248670701}" type="datetimeFigureOut">
              <a:rPr lang="en-US" smtClean="0"/>
              <a:t>10-Nov-20</a:t>
            </a:fld>
            <a:endParaRPr lang="en-US"/>
          </a:p>
        </p:txBody>
      </p:sp>
      <p:sp>
        <p:nvSpPr>
          <p:cNvPr id="6" name="Footer Placeholder 5">
            <a:extLst>
              <a:ext uri="{FF2B5EF4-FFF2-40B4-BE49-F238E27FC236}">
                <a16:creationId xmlns:a16="http://schemas.microsoft.com/office/drawing/2014/main" id="{4AE5B5EA-8093-43F5-9B1E-D205C5EFCB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E936112-64CC-4FD7-8A77-11FF3E1EDD98}"/>
              </a:ext>
            </a:extLst>
          </p:cNvPr>
          <p:cNvSpPr>
            <a:spLocks noGrp="1"/>
          </p:cNvSpPr>
          <p:nvPr>
            <p:ph type="sldNum" sz="quarter" idx="12"/>
          </p:nvPr>
        </p:nvSpPr>
        <p:spPr/>
        <p:txBody>
          <a:bodyPr/>
          <a:lstStyle/>
          <a:p>
            <a:fld id="{83EA830B-34DE-4BB7-A832-81F2289B6FBE}" type="slidenum">
              <a:rPr lang="en-US" smtClean="0"/>
              <a:t>‹#›</a:t>
            </a:fld>
            <a:endParaRPr lang="en-US"/>
          </a:p>
        </p:txBody>
      </p:sp>
    </p:spTree>
    <p:extLst>
      <p:ext uri="{BB962C8B-B14F-4D97-AF65-F5344CB8AC3E}">
        <p14:creationId xmlns:p14="http://schemas.microsoft.com/office/powerpoint/2010/main" val="9056330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95A7DC-FA50-4406-B986-10D6F43D73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88E1B60-2184-4BD4-BA64-9133D859636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A1F3E69-E02B-449F-86B9-0E6AD4036E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747743F-3435-4E10-B16C-13D12BB2B2DF}"/>
              </a:ext>
            </a:extLst>
          </p:cNvPr>
          <p:cNvSpPr>
            <a:spLocks noGrp="1"/>
          </p:cNvSpPr>
          <p:nvPr>
            <p:ph type="dt" sz="half" idx="10"/>
          </p:nvPr>
        </p:nvSpPr>
        <p:spPr/>
        <p:txBody>
          <a:bodyPr/>
          <a:lstStyle/>
          <a:p>
            <a:fld id="{314DEAF8-A20F-4698-A9E7-A06248670701}" type="datetimeFigureOut">
              <a:rPr lang="en-US" smtClean="0"/>
              <a:t>10-Nov-20</a:t>
            </a:fld>
            <a:endParaRPr lang="en-US"/>
          </a:p>
        </p:txBody>
      </p:sp>
      <p:sp>
        <p:nvSpPr>
          <p:cNvPr id="6" name="Footer Placeholder 5">
            <a:extLst>
              <a:ext uri="{FF2B5EF4-FFF2-40B4-BE49-F238E27FC236}">
                <a16:creationId xmlns:a16="http://schemas.microsoft.com/office/drawing/2014/main" id="{64A7F3A4-58E5-4F62-8C51-9F3BBBCA59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F58206-8F10-406F-A4AD-B1E749473206}"/>
              </a:ext>
            </a:extLst>
          </p:cNvPr>
          <p:cNvSpPr>
            <a:spLocks noGrp="1"/>
          </p:cNvSpPr>
          <p:nvPr>
            <p:ph type="sldNum" sz="quarter" idx="12"/>
          </p:nvPr>
        </p:nvSpPr>
        <p:spPr/>
        <p:txBody>
          <a:bodyPr/>
          <a:lstStyle/>
          <a:p>
            <a:fld id="{83EA830B-34DE-4BB7-A832-81F2289B6FBE}" type="slidenum">
              <a:rPr lang="en-US" smtClean="0"/>
              <a:t>‹#›</a:t>
            </a:fld>
            <a:endParaRPr lang="en-US"/>
          </a:p>
        </p:txBody>
      </p:sp>
    </p:spTree>
    <p:extLst>
      <p:ext uri="{BB962C8B-B14F-4D97-AF65-F5344CB8AC3E}">
        <p14:creationId xmlns:p14="http://schemas.microsoft.com/office/powerpoint/2010/main" val="4087696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9EA089A-1409-4AF4-9668-B2934D6969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4CC6BA-24CB-4FA6-AE03-007FD378AA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BD4F2C-D960-46DC-B260-0F2FFC7DFF4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4DEAF8-A20F-4698-A9E7-A06248670701}" type="datetimeFigureOut">
              <a:rPr lang="en-US" smtClean="0"/>
              <a:t>10-Nov-20</a:t>
            </a:fld>
            <a:endParaRPr lang="en-US"/>
          </a:p>
        </p:txBody>
      </p:sp>
      <p:sp>
        <p:nvSpPr>
          <p:cNvPr id="5" name="Footer Placeholder 4">
            <a:extLst>
              <a:ext uri="{FF2B5EF4-FFF2-40B4-BE49-F238E27FC236}">
                <a16:creationId xmlns:a16="http://schemas.microsoft.com/office/drawing/2014/main" id="{0969109E-11A1-4A8B-87FB-D7E251CCC9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785D05A-453A-4716-B9C0-F00299CFF1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EA830B-34DE-4BB7-A832-81F2289B6FBE}" type="slidenum">
              <a:rPr lang="en-US" smtClean="0"/>
              <a:t>‹#›</a:t>
            </a:fld>
            <a:endParaRPr lang="en-US"/>
          </a:p>
        </p:txBody>
      </p:sp>
    </p:spTree>
    <p:extLst>
      <p:ext uri="{BB962C8B-B14F-4D97-AF65-F5344CB8AC3E}">
        <p14:creationId xmlns:p14="http://schemas.microsoft.com/office/powerpoint/2010/main" val="11954253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998819A-296A-4D9E-A4E5-57F5A165EB4B}"/>
              </a:ext>
            </a:extLst>
          </p:cNvPr>
          <p:cNvSpPr>
            <a:spLocks noGrp="1"/>
          </p:cNvSpPr>
          <p:nvPr>
            <p:ph type="ctrTitle"/>
          </p:nvPr>
        </p:nvSpPr>
        <p:spPr>
          <a:xfrm>
            <a:off x="1524000" y="2235200"/>
            <a:ext cx="9144000" cy="2387600"/>
          </a:xfrm>
        </p:spPr>
        <p:txBody>
          <a:bodyPr>
            <a:normAutofit/>
          </a:bodyPr>
          <a:lstStyle/>
          <a:p>
            <a:r>
              <a:rPr lang="en-US" dirty="0"/>
              <a:t>Way Forward on NR-U UE demodulation requirements</a:t>
            </a:r>
          </a:p>
        </p:txBody>
      </p:sp>
      <p:sp>
        <p:nvSpPr>
          <p:cNvPr id="5" name="Subtitle 4">
            <a:extLst>
              <a:ext uri="{FF2B5EF4-FFF2-40B4-BE49-F238E27FC236}">
                <a16:creationId xmlns:a16="http://schemas.microsoft.com/office/drawing/2014/main" id="{1B6B4E81-9715-49ED-BC51-9E92276A005F}"/>
              </a:ext>
            </a:extLst>
          </p:cNvPr>
          <p:cNvSpPr>
            <a:spLocks noGrp="1"/>
          </p:cNvSpPr>
          <p:nvPr>
            <p:ph type="subTitle" idx="1"/>
          </p:nvPr>
        </p:nvSpPr>
        <p:spPr>
          <a:xfrm>
            <a:off x="1524000" y="5364761"/>
            <a:ext cx="9144000" cy="811102"/>
          </a:xfrm>
        </p:spPr>
        <p:txBody>
          <a:bodyPr/>
          <a:lstStyle/>
          <a:p>
            <a:r>
              <a:rPr lang="en-US" dirty="0"/>
              <a:t>Qualcomm</a:t>
            </a:r>
          </a:p>
        </p:txBody>
      </p:sp>
      <p:sp>
        <p:nvSpPr>
          <p:cNvPr id="6" name="Subtitle 4">
            <a:extLst>
              <a:ext uri="{FF2B5EF4-FFF2-40B4-BE49-F238E27FC236}">
                <a16:creationId xmlns:a16="http://schemas.microsoft.com/office/drawing/2014/main" id="{24DFD443-A31E-4FBC-94CE-6059CB1D6841}"/>
              </a:ext>
            </a:extLst>
          </p:cNvPr>
          <p:cNvSpPr txBox="1">
            <a:spLocks/>
          </p:cNvSpPr>
          <p:nvPr/>
        </p:nvSpPr>
        <p:spPr>
          <a:xfrm>
            <a:off x="345989" y="676090"/>
            <a:ext cx="3433894" cy="130761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spcBef>
                <a:spcPts val="0"/>
              </a:spcBef>
            </a:pPr>
            <a:r>
              <a:rPr lang="en-US" sz="1800" b="1" dirty="0"/>
              <a:t>3GPP TSG-RAN4 Meeting #97-e</a:t>
            </a:r>
          </a:p>
          <a:p>
            <a:pPr algn="l">
              <a:spcBef>
                <a:spcPts val="0"/>
              </a:spcBef>
            </a:pPr>
            <a:r>
              <a:rPr lang="en-US" sz="1800" b="1" dirty="0"/>
              <a:t>November 2 - 13	2020</a:t>
            </a:r>
          </a:p>
          <a:p>
            <a:pPr algn="l">
              <a:spcBef>
                <a:spcPts val="0"/>
              </a:spcBef>
            </a:pPr>
            <a:r>
              <a:rPr lang="en-US" sz="1800" b="1" dirty="0"/>
              <a:t>Agenda Item: 7.1.8.1/2/3</a:t>
            </a:r>
          </a:p>
          <a:p>
            <a:pPr algn="l">
              <a:spcBef>
                <a:spcPts val="0"/>
              </a:spcBef>
            </a:pPr>
            <a:r>
              <a:rPr lang="en-US" sz="1800" b="1" dirty="0" err="1"/>
              <a:t>Tdoc</a:t>
            </a:r>
            <a:r>
              <a:rPr lang="en-US" sz="1800" b="1" dirty="0"/>
              <a:t> Num: R4-2017465 </a:t>
            </a:r>
          </a:p>
        </p:txBody>
      </p:sp>
    </p:spTree>
    <p:extLst>
      <p:ext uri="{BB962C8B-B14F-4D97-AF65-F5344CB8AC3E}">
        <p14:creationId xmlns:p14="http://schemas.microsoft.com/office/powerpoint/2010/main" val="2791325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209D4-F074-4045-9E02-3B6451F90919}"/>
              </a:ext>
            </a:extLst>
          </p:cNvPr>
          <p:cNvSpPr>
            <a:spLocks noGrp="1"/>
          </p:cNvSpPr>
          <p:nvPr>
            <p:ph type="title"/>
          </p:nvPr>
        </p:nvSpPr>
        <p:spPr/>
        <p:txBody>
          <a:bodyPr/>
          <a:lstStyle/>
          <a:p>
            <a:r>
              <a:rPr lang="en-US" dirty="0"/>
              <a:t>Simulation Assumptions for PDSCH Tests</a:t>
            </a:r>
          </a:p>
        </p:txBody>
      </p:sp>
      <p:sp>
        <p:nvSpPr>
          <p:cNvPr id="3" name="Content Placeholder 2">
            <a:extLst>
              <a:ext uri="{FF2B5EF4-FFF2-40B4-BE49-F238E27FC236}">
                <a16:creationId xmlns:a16="http://schemas.microsoft.com/office/drawing/2014/main" id="{AAA6DB4A-7548-4D70-A599-53F7F4745E61}"/>
              </a:ext>
            </a:extLst>
          </p:cNvPr>
          <p:cNvSpPr>
            <a:spLocks noGrp="1"/>
          </p:cNvSpPr>
          <p:nvPr>
            <p:ph idx="1"/>
          </p:nvPr>
        </p:nvSpPr>
        <p:spPr>
          <a:xfrm>
            <a:off x="838200" y="1690688"/>
            <a:ext cx="10515600" cy="4424362"/>
          </a:xfrm>
        </p:spPr>
        <p:txBody>
          <a:bodyPr>
            <a:normAutofit/>
          </a:bodyPr>
          <a:lstStyle/>
          <a:p>
            <a:pPr marL="0" indent="0">
              <a:buNone/>
            </a:pPr>
            <a:r>
              <a:rPr lang="en-GB" dirty="0"/>
              <a:t>Use LTE LAA PDSCH requirements as starting point</a:t>
            </a:r>
            <a:r>
              <a:rPr lang="en-US" dirty="0"/>
              <a:t>.</a:t>
            </a:r>
          </a:p>
          <a:p>
            <a:pPr marL="0" indent="0">
              <a:buNone/>
            </a:pPr>
            <a:r>
              <a:rPr lang="en-GB" dirty="0"/>
              <a:t>Use Burst Transmission Model for LAA (36.101-4, B.8) as a starting point. </a:t>
            </a:r>
          </a:p>
          <a:p>
            <a:pPr marL="0" indent="0">
              <a:buNone/>
            </a:pPr>
            <a:r>
              <a:rPr lang="en-US" dirty="0">
                <a:solidFill>
                  <a:prstClr val="black"/>
                </a:solidFill>
              </a:rPr>
              <a:t>Use 20 MHz LBT BW.</a:t>
            </a:r>
          </a:p>
          <a:p>
            <a:pPr marL="0" indent="0">
              <a:buNone/>
            </a:pPr>
            <a:r>
              <a:rPr lang="en-US" dirty="0">
                <a:solidFill>
                  <a:prstClr val="black"/>
                </a:solidFill>
              </a:rPr>
              <a:t>Do not multiplex SSB and Data.</a:t>
            </a:r>
          </a:p>
          <a:p>
            <a:pPr marL="0" indent="0">
              <a:buNone/>
            </a:pPr>
            <a:endParaRPr lang="en-US" dirty="0">
              <a:solidFill>
                <a:prstClr val="black"/>
              </a:solidFill>
            </a:endParaRPr>
          </a:p>
          <a:p>
            <a:pPr marL="0" indent="0">
              <a:buNone/>
            </a:pPr>
            <a:r>
              <a:rPr lang="en-US" dirty="0">
                <a:solidFill>
                  <a:prstClr val="black"/>
                </a:solidFill>
              </a:rPr>
              <a:t>Define tests for TDD 30kHz.</a:t>
            </a:r>
          </a:p>
          <a:p>
            <a:pPr marL="0" indent="0">
              <a:buNone/>
            </a:pPr>
            <a:r>
              <a:rPr lang="en-US" dirty="0">
                <a:solidFill>
                  <a:prstClr val="black"/>
                </a:solidFill>
              </a:rPr>
              <a:t>Define tests with low delay spread and low doppler speed propagation channel.</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14375713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209D4-F074-4045-9E02-3B6451F90919}"/>
              </a:ext>
            </a:extLst>
          </p:cNvPr>
          <p:cNvSpPr>
            <a:spLocks noGrp="1"/>
          </p:cNvSpPr>
          <p:nvPr>
            <p:ph type="title"/>
          </p:nvPr>
        </p:nvSpPr>
        <p:spPr/>
        <p:txBody>
          <a:bodyPr/>
          <a:lstStyle/>
          <a:p>
            <a:r>
              <a:rPr lang="en-US" dirty="0"/>
              <a:t>Simulation Assumptions</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AAA6DB4A-7548-4D70-A599-53F7F4745E61}"/>
                  </a:ext>
                </a:extLst>
              </p:cNvPr>
              <p:cNvSpPr>
                <a:spLocks noGrp="1"/>
              </p:cNvSpPr>
              <p:nvPr>
                <p:ph idx="1"/>
              </p:nvPr>
            </p:nvSpPr>
            <p:spPr/>
            <p:txBody>
              <a:bodyPr>
                <a:normAutofit/>
              </a:bodyPr>
              <a:lstStyle/>
              <a:p>
                <a:pPr marL="0" indent="0">
                  <a:buNone/>
                </a:pPr>
                <a:r>
                  <a:rPr lang="en-US" b="1" dirty="0"/>
                  <a:t>Test Design</a:t>
                </a:r>
                <a:endParaRPr lang="en-US" dirty="0"/>
              </a:p>
              <a:p>
                <a:pPr lvl="1" hangingPunct="0"/>
                <a:r>
                  <a:rPr lang="en-GB" i="1" dirty="0"/>
                  <a:t>Option 1: Use NR PDSCH Demod Performance Tests as a starting point (R16 NR CA for Scenario A, R15 PDSCH for Scenario C);</a:t>
                </a:r>
                <a:endParaRPr lang="en-US" i="1" dirty="0"/>
              </a:p>
              <a:p>
                <a:pPr lvl="1" hangingPunct="0"/>
                <a:r>
                  <a:rPr lang="en-GB" i="1" dirty="0"/>
                  <a:t>Option 2: Use LTE LAA Demod Performance Test setup as a starting point for scenario A</a:t>
                </a:r>
              </a:p>
              <a:p>
                <a:pPr marL="0" indent="0">
                  <a:buNone/>
                </a:pPr>
                <a:endParaRPr lang="en-US" i="1" dirty="0"/>
              </a:p>
              <a:p>
                <a:pPr marL="0" indent="0">
                  <a:buNone/>
                </a:pPr>
                <a:r>
                  <a:rPr lang="en-GB" dirty="0"/>
                  <a:t>Q factor for SSB: </a:t>
                </a:r>
                <a14:m>
                  <m:oMath xmlns:m="http://schemas.openxmlformats.org/officeDocument/2006/math">
                    <m:sSubSup>
                      <m:sSubSupPr>
                        <m:ctrlPr>
                          <a:rPr lang="en-US" i="1">
                            <a:latin typeface="Cambria Math" panose="02040503050406030204" pitchFamily="18" charset="0"/>
                          </a:rPr>
                        </m:ctrlPr>
                      </m:sSubSupPr>
                      <m:e>
                        <m:r>
                          <a:rPr lang="en-GB" i="1">
                            <a:latin typeface="Cambria Math" panose="02040503050406030204" pitchFamily="18" charset="0"/>
                          </a:rPr>
                          <m:t>𝑁</m:t>
                        </m:r>
                      </m:e>
                      <m:sub>
                        <m:r>
                          <a:rPr lang="en-GB" i="1">
                            <a:latin typeface="Cambria Math" panose="02040503050406030204" pitchFamily="18" charset="0"/>
                          </a:rPr>
                          <m:t>𝑆𝑆𝐵</m:t>
                        </m:r>
                      </m:sub>
                      <m:sup>
                        <m:r>
                          <a:rPr lang="en-GB" i="1">
                            <a:latin typeface="Cambria Math" panose="02040503050406030204" pitchFamily="18" charset="0"/>
                          </a:rPr>
                          <m:t>𝑄𝐶𝐿</m:t>
                        </m:r>
                      </m:sup>
                    </m:sSubSup>
                    <m:r>
                      <a:rPr lang="en-GB" i="1">
                        <a:latin typeface="Cambria Math" panose="02040503050406030204" pitchFamily="18" charset="0"/>
                      </a:rPr>
                      <m:t>  </m:t>
                    </m:r>
                  </m:oMath>
                </a14:m>
                <a:r>
                  <a:rPr lang="en-GB" i="1" dirty="0"/>
                  <a:t>= 8;</a:t>
                </a:r>
              </a:p>
              <a:p>
                <a:pPr marL="0" indent="0">
                  <a:buNone/>
                </a:pPr>
                <a:endParaRPr lang="en-US" i="1" dirty="0"/>
              </a:p>
            </p:txBody>
          </p:sp>
        </mc:Choice>
        <mc:Fallback>
          <p:sp>
            <p:nvSpPr>
              <p:cNvPr id="3" name="Content Placeholder 2">
                <a:extLst>
                  <a:ext uri="{FF2B5EF4-FFF2-40B4-BE49-F238E27FC236}">
                    <a16:creationId xmlns:a16="http://schemas.microsoft.com/office/drawing/2014/main" id="{AAA6DB4A-7548-4D70-A599-53F7F4745E61}"/>
                  </a:ext>
                </a:extLst>
              </p:cNvPr>
              <p:cNvSpPr>
                <a:spLocks noGrp="1" noRot="1" noChangeAspect="1" noMove="1" noResize="1" noEditPoints="1" noAdjustHandles="1" noChangeArrowheads="1" noChangeShapeType="1" noTextEdit="1"/>
              </p:cNvSpPr>
              <p:nvPr>
                <p:ph idx="1"/>
              </p:nvPr>
            </p:nvSpPr>
            <p:spPr>
              <a:blipFill>
                <a:blip r:embed="rId2"/>
                <a:stretch>
                  <a:fillRect l="-1217" t="-2241"/>
                </a:stretch>
              </a:blipFill>
            </p:spPr>
            <p:txBody>
              <a:bodyPr/>
              <a:lstStyle/>
              <a:p>
                <a:r>
                  <a:rPr lang="en-US">
                    <a:noFill/>
                  </a:rPr>
                  <a:t> </a:t>
                </a:r>
              </a:p>
            </p:txBody>
          </p:sp>
        </mc:Fallback>
      </mc:AlternateContent>
    </p:spTree>
    <p:extLst>
      <p:ext uri="{BB962C8B-B14F-4D97-AF65-F5344CB8AC3E}">
        <p14:creationId xmlns:p14="http://schemas.microsoft.com/office/powerpoint/2010/main" val="33131720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209D4-F074-4045-9E02-3B6451F90919}"/>
              </a:ext>
            </a:extLst>
          </p:cNvPr>
          <p:cNvSpPr>
            <a:spLocks noGrp="1"/>
          </p:cNvSpPr>
          <p:nvPr>
            <p:ph type="title"/>
          </p:nvPr>
        </p:nvSpPr>
        <p:spPr/>
        <p:txBody>
          <a:bodyPr/>
          <a:lstStyle/>
          <a:p>
            <a:r>
              <a:rPr lang="en-US" dirty="0"/>
              <a:t>PDSCH Simulation Assumptions</a:t>
            </a:r>
          </a:p>
        </p:txBody>
      </p:sp>
      <p:sp>
        <p:nvSpPr>
          <p:cNvPr id="3" name="Content Placeholder 2">
            <a:extLst>
              <a:ext uri="{FF2B5EF4-FFF2-40B4-BE49-F238E27FC236}">
                <a16:creationId xmlns:a16="http://schemas.microsoft.com/office/drawing/2014/main" id="{AAA6DB4A-7548-4D70-A599-53F7F4745E61}"/>
              </a:ext>
            </a:extLst>
          </p:cNvPr>
          <p:cNvSpPr>
            <a:spLocks noGrp="1"/>
          </p:cNvSpPr>
          <p:nvPr>
            <p:ph idx="1"/>
          </p:nvPr>
        </p:nvSpPr>
        <p:spPr/>
        <p:txBody>
          <a:bodyPr>
            <a:normAutofit fontScale="92500" lnSpcReduction="10000"/>
          </a:bodyPr>
          <a:lstStyle/>
          <a:p>
            <a:pPr marL="0" indent="0">
              <a:buNone/>
            </a:pPr>
            <a:r>
              <a:rPr lang="en-GB" b="1" dirty="0"/>
              <a:t>PDSCH Type </a:t>
            </a:r>
          </a:p>
          <a:p>
            <a:pPr lvl="1" hangingPunct="0"/>
            <a:r>
              <a:rPr lang="en-GB" i="1" dirty="0"/>
              <a:t>Option 1: Type A only;</a:t>
            </a:r>
            <a:endParaRPr lang="en-US" i="1" dirty="0"/>
          </a:p>
          <a:p>
            <a:pPr lvl="1" hangingPunct="0"/>
            <a:r>
              <a:rPr lang="en-GB" i="1" dirty="0"/>
              <a:t>Option 2: Type B only for UE with capability, Type A otherwise;</a:t>
            </a:r>
            <a:endParaRPr lang="en-US" i="1" dirty="0"/>
          </a:p>
          <a:p>
            <a:pPr lvl="1" hangingPunct="0"/>
            <a:r>
              <a:rPr lang="en-GB" i="1" dirty="0"/>
              <a:t>Option 3: Type A plus Rel-15 Type B for partial slots, dedicated test to verify typeB-PDSCH-length-r16 capability with corresponding applicability rule;</a:t>
            </a:r>
            <a:endParaRPr lang="en-US" i="1" dirty="0"/>
          </a:p>
          <a:p>
            <a:pPr marL="457200" lvl="1" indent="0">
              <a:buNone/>
            </a:pPr>
            <a:endParaRPr lang="en-US" i="1" dirty="0"/>
          </a:p>
          <a:p>
            <a:pPr marL="0" indent="0">
              <a:buNone/>
            </a:pPr>
            <a:r>
              <a:rPr lang="en-US" b="1" dirty="0"/>
              <a:t>PDSCH Type B Start and Length for PDSCH Performance Tests (if agreed to use PDSCH mapping Type B)</a:t>
            </a:r>
            <a:r>
              <a:rPr lang="en-GB" b="1" dirty="0"/>
              <a:t> </a:t>
            </a:r>
          </a:p>
          <a:p>
            <a:pPr lvl="1" hangingPunct="0"/>
            <a:r>
              <a:rPr lang="en-GB" i="1" dirty="0"/>
              <a:t>Option 1: Subset of fixed [start, length] values: [2,4], [2,12]</a:t>
            </a:r>
            <a:r>
              <a:rPr lang="en-US" i="1" dirty="0"/>
              <a:t>;</a:t>
            </a:r>
          </a:p>
          <a:p>
            <a:pPr lvl="1" hangingPunct="0"/>
            <a:r>
              <a:rPr lang="en-GB" i="1" dirty="0"/>
              <a:t>Option 2: Random start in Symbol {2, 9} and length {12, 5} for first slot of burst. Start in Symbol 2 and length {4, 7, 10, 12} for last slot of burst.  Start in Symbol 2 and length 12 for other slots</a:t>
            </a:r>
            <a:r>
              <a:rPr lang="en-US" i="1" dirty="0"/>
              <a:t>;</a:t>
            </a:r>
          </a:p>
          <a:p>
            <a:pPr lvl="1" hangingPunct="0"/>
            <a:r>
              <a:rPr lang="en-GB" i="1" dirty="0"/>
              <a:t>Option 3: Start in Symbol {7} and length {4} symbols</a:t>
            </a:r>
            <a:r>
              <a:rPr lang="en-US" i="1" dirty="0"/>
              <a:t>;</a:t>
            </a:r>
          </a:p>
          <a:p>
            <a:pPr marL="457200" lvl="1" indent="0">
              <a:buNone/>
            </a:pPr>
            <a:endParaRPr lang="en-US" i="1" dirty="0"/>
          </a:p>
          <a:p>
            <a:pPr marL="457200" lvl="1" indent="0">
              <a:buNone/>
            </a:pPr>
            <a:endParaRPr lang="en-GB" i="1" dirty="0"/>
          </a:p>
        </p:txBody>
      </p:sp>
    </p:spTree>
    <p:extLst>
      <p:ext uri="{BB962C8B-B14F-4D97-AF65-F5344CB8AC3E}">
        <p14:creationId xmlns:p14="http://schemas.microsoft.com/office/powerpoint/2010/main" val="36153905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209D4-F074-4045-9E02-3B6451F90919}"/>
              </a:ext>
            </a:extLst>
          </p:cNvPr>
          <p:cNvSpPr>
            <a:spLocks noGrp="1"/>
          </p:cNvSpPr>
          <p:nvPr>
            <p:ph type="title"/>
          </p:nvPr>
        </p:nvSpPr>
        <p:spPr/>
        <p:txBody>
          <a:bodyPr/>
          <a:lstStyle/>
          <a:p>
            <a:r>
              <a:rPr lang="en-US" dirty="0"/>
              <a:t>PDSCH Simulation Assumptions</a:t>
            </a:r>
          </a:p>
        </p:txBody>
      </p:sp>
      <p:sp>
        <p:nvSpPr>
          <p:cNvPr id="3" name="Content Placeholder 2">
            <a:extLst>
              <a:ext uri="{FF2B5EF4-FFF2-40B4-BE49-F238E27FC236}">
                <a16:creationId xmlns:a16="http://schemas.microsoft.com/office/drawing/2014/main" id="{AAA6DB4A-7548-4D70-A599-53F7F4745E61}"/>
              </a:ext>
            </a:extLst>
          </p:cNvPr>
          <p:cNvSpPr>
            <a:spLocks noGrp="1"/>
          </p:cNvSpPr>
          <p:nvPr>
            <p:ph idx="1"/>
          </p:nvPr>
        </p:nvSpPr>
        <p:spPr/>
        <p:txBody>
          <a:bodyPr>
            <a:normAutofit/>
          </a:bodyPr>
          <a:lstStyle/>
          <a:p>
            <a:pPr marL="0" indent="0">
              <a:buNone/>
            </a:pPr>
            <a:r>
              <a:rPr lang="en-US" b="1" dirty="0"/>
              <a:t>Length of the last Slot in the burst</a:t>
            </a:r>
          </a:p>
          <a:p>
            <a:pPr lvl="1" hangingPunct="0"/>
            <a:r>
              <a:rPr lang="en-GB" i="1" dirty="0"/>
              <a:t>Option 1: Random length, {6, 9, 12, 14} Symbols with the first 2 symbols allocated for PDCCH transmission;</a:t>
            </a:r>
          </a:p>
          <a:p>
            <a:pPr lvl="1" hangingPunct="0"/>
            <a:r>
              <a:rPr lang="en-GB" i="1" dirty="0"/>
              <a:t>Option 2: Fixed length according to proposed model;</a:t>
            </a:r>
            <a:endParaRPr lang="en-US" i="1" dirty="0"/>
          </a:p>
          <a:p>
            <a:pPr marL="0" indent="0">
              <a:buNone/>
            </a:pPr>
            <a:endParaRPr lang="en-US" b="1" i="1" dirty="0"/>
          </a:p>
          <a:p>
            <a:pPr marL="0" indent="0">
              <a:buNone/>
            </a:pPr>
            <a:r>
              <a:rPr lang="en-US" b="1" dirty="0"/>
              <a:t>PDCCH Format to be used</a:t>
            </a:r>
          </a:p>
          <a:p>
            <a:pPr lvl="1" hangingPunct="0"/>
            <a:r>
              <a:rPr lang="en-GB" i="1" dirty="0"/>
              <a:t>Option 1: Format 2-0, using CO-DurationPerCell-r16 to indicate the COT duration (Apple);</a:t>
            </a:r>
            <a:endParaRPr lang="en-US" i="1" dirty="0"/>
          </a:p>
          <a:p>
            <a:pPr lvl="1" hangingPunct="0"/>
            <a:r>
              <a:rPr lang="en-GB" i="1" dirty="0"/>
              <a:t>Option 2: Do not use DCI Format 2-0 (Qualcomm, Ericsson);</a:t>
            </a:r>
            <a:endParaRPr lang="en-US" i="1" dirty="0"/>
          </a:p>
          <a:p>
            <a:pPr marL="0" indent="0">
              <a:buNone/>
            </a:pPr>
            <a:endParaRPr lang="en-US" dirty="0"/>
          </a:p>
          <a:p>
            <a:pPr marL="457200" lvl="1" indent="0">
              <a:buNone/>
            </a:pPr>
            <a:endParaRPr lang="en-US" i="1" dirty="0"/>
          </a:p>
          <a:p>
            <a:pPr marL="457200" lvl="1" indent="0">
              <a:buNone/>
            </a:pPr>
            <a:endParaRPr lang="en-GB" i="1" dirty="0"/>
          </a:p>
        </p:txBody>
      </p:sp>
    </p:spTree>
    <p:extLst>
      <p:ext uri="{BB962C8B-B14F-4D97-AF65-F5344CB8AC3E}">
        <p14:creationId xmlns:p14="http://schemas.microsoft.com/office/powerpoint/2010/main" val="3673530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209D4-F074-4045-9E02-3B6451F90919}"/>
              </a:ext>
            </a:extLst>
          </p:cNvPr>
          <p:cNvSpPr>
            <a:spLocks noGrp="1"/>
          </p:cNvSpPr>
          <p:nvPr>
            <p:ph type="title"/>
          </p:nvPr>
        </p:nvSpPr>
        <p:spPr/>
        <p:txBody>
          <a:bodyPr/>
          <a:lstStyle/>
          <a:p>
            <a:r>
              <a:rPr lang="en-US" dirty="0"/>
              <a:t>Test Scope</a:t>
            </a:r>
          </a:p>
        </p:txBody>
      </p:sp>
      <p:sp>
        <p:nvSpPr>
          <p:cNvPr id="3" name="Content Placeholder 2">
            <a:extLst>
              <a:ext uri="{FF2B5EF4-FFF2-40B4-BE49-F238E27FC236}">
                <a16:creationId xmlns:a16="http://schemas.microsoft.com/office/drawing/2014/main" id="{AAA6DB4A-7548-4D70-A599-53F7F4745E61}"/>
              </a:ext>
            </a:extLst>
          </p:cNvPr>
          <p:cNvSpPr>
            <a:spLocks noGrp="1"/>
          </p:cNvSpPr>
          <p:nvPr>
            <p:ph idx="1"/>
          </p:nvPr>
        </p:nvSpPr>
        <p:spPr/>
        <p:txBody>
          <a:bodyPr/>
          <a:lstStyle/>
          <a:p>
            <a:pPr marL="0" indent="0">
              <a:buNone/>
            </a:pPr>
            <a:r>
              <a:rPr lang="en-GB" b="1" dirty="0"/>
              <a:t>Semi-static Channel Access Devices v/s Dynamic Channel Access Devices </a:t>
            </a:r>
          </a:p>
          <a:p>
            <a:r>
              <a:rPr lang="en-GB" sz="2400" dirty="0"/>
              <a:t>Prioritize test cases agnostic to semi-static and dynamic channel access devices. </a:t>
            </a:r>
          </a:p>
          <a:p>
            <a:r>
              <a:rPr lang="en-GB" sz="2400" dirty="0"/>
              <a:t>Do not define additional test cases dedicated to FBE/LBE devices.</a:t>
            </a:r>
          </a:p>
          <a:p>
            <a:endParaRPr lang="en-GB" sz="2400" dirty="0"/>
          </a:p>
        </p:txBody>
      </p:sp>
    </p:spTree>
    <p:extLst>
      <p:ext uri="{BB962C8B-B14F-4D97-AF65-F5344CB8AC3E}">
        <p14:creationId xmlns:p14="http://schemas.microsoft.com/office/powerpoint/2010/main" val="39489235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209D4-F074-4045-9E02-3B6451F90919}"/>
              </a:ext>
            </a:extLst>
          </p:cNvPr>
          <p:cNvSpPr>
            <a:spLocks noGrp="1"/>
          </p:cNvSpPr>
          <p:nvPr>
            <p:ph type="title"/>
          </p:nvPr>
        </p:nvSpPr>
        <p:spPr/>
        <p:txBody>
          <a:bodyPr/>
          <a:lstStyle/>
          <a:p>
            <a:r>
              <a:rPr lang="en-US" dirty="0"/>
              <a:t>Test Scope</a:t>
            </a:r>
          </a:p>
        </p:txBody>
      </p:sp>
      <p:sp>
        <p:nvSpPr>
          <p:cNvPr id="3" name="Content Placeholder 2">
            <a:extLst>
              <a:ext uri="{FF2B5EF4-FFF2-40B4-BE49-F238E27FC236}">
                <a16:creationId xmlns:a16="http://schemas.microsoft.com/office/drawing/2014/main" id="{AAA6DB4A-7548-4D70-A599-53F7F4745E61}"/>
              </a:ext>
            </a:extLst>
          </p:cNvPr>
          <p:cNvSpPr>
            <a:spLocks noGrp="1"/>
          </p:cNvSpPr>
          <p:nvPr>
            <p:ph idx="1"/>
          </p:nvPr>
        </p:nvSpPr>
        <p:spPr/>
        <p:txBody>
          <a:bodyPr>
            <a:normAutofit/>
          </a:bodyPr>
          <a:lstStyle/>
          <a:p>
            <a:pPr marL="0" indent="0">
              <a:buNone/>
            </a:pPr>
            <a:r>
              <a:rPr lang="en-GB" b="1" dirty="0"/>
              <a:t>Test Scenarios</a:t>
            </a:r>
          </a:p>
          <a:p>
            <a:pPr marL="0" indent="0">
              <a:buNone/>
            </a:pPr>
            <a:r>
              <a:rPr lang="en-GB" dirty="0"/>
              <a:t>Define requirements for the unlicensed CC, and apply to both Scenario A and C;</a:t>
            </a:r>
          </a:p>
          <a:p>
            <a:pPr marL="0" indent="0">
              <a:buNone/>
            </a:pPr>
            <a:r>
              <a:rPr lang="en-US" dirty="0"/>
              <a:t>FFS: Details of the test set-up for scenario A and C;</a:t>
            </a:r>
          </a:p>
          <a:p>
            <a:pPr marL="0" indent="0">
              <a:buNone/>
            </a:pPr>
            <a:endParaRPr lang="en-GB" dirty="0"/>
          </a:p>
          <a:p>
            <a:pPr marL="0" indent="0">
              <a:buNone/>
            </a:pPr>
            <a:r>
              <a:rPr lang="en-GB" dirty="0"/>
              <a:t>For reference:</a:t>
            </a:r>
          </a:p>
          <a:p>
            <a:pPr lvl="1"/>
            <a:r>
              <a:rPr lang="en-GB" dirty="0"/>
              <a:t>Scenario A (Carrier aggregation between licensed band NR (</a:t>
            </a:r>
            <a:r>
              <a:rPr lang="en-GB" dirty="0" err="1"/>
              <a:t>PCell</a:t>
            </a:r>
            <a:r>
              <a:rPr lang="en-GB" dirty="0"/>
              <a:t>) and NR-U (SCell))</a:t>
            </a:r>
          </a:p>
          <a:p>
            <a:pPr lvl="1"/>
            <a:r>
              <a:rPr lang="en-GB" dirty="0"/>
              <a:t>Scenario C (Stand-alone NR-U (</a:t>
            </a:r>
            <a:r>
              <a:rPr lang="en-GB" dirty="0" err="1"/>
              <a:t>PCell</a:t>
            </a:r>
            <a:r>
              <a:rPr lang="en-GB" dirty="0"/>
              <a:t>))</a:t>
            </a:r>
            <a:endParaRPr lang="en-US" dirty="0"/>
          </a:p>
        </p:txBody>
      </p:sp>
    </p:spTree>
    <p:extLst>
      <p:ext uri="{BB962C8B-B14F-4D97-AF65-F5344CB8AC3E}">
        <p14:creationId xmlns:p14="http://schemas.microsoft.com/office/powerpoint/2010/main" val="3282116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209D4-F074-4045-9E02-3B6451F90919}"/>
              </a:ext>
            </a:extLst>
          </p:cNvPr>
          <p:cNvSpPr>
            <a:spLocks noGrp="1"/>
          </p:cNvSpPr>
          <p:nvPr>
            <p:ph type="title"/>
          </p:nvPr>
        </p:nvSpPr>
        <p:spPr/>
        <p:txBody>
          <a:bodyPr/>
          <a:lstStyle/>
          <a:p>
            <a:r>
              <a:rPr lang="en-US" dirty="0"/>
              <a:t>Test Scope</a:t>
            </a:r>
          </a:p>
        </p:txBody>
      </p:sp>
      <p:sp>
        <p:nvSpPr>
          <p:cNvPr id="3" name="Content Placeholder 2">
            <a:extLst>
              <a:ext uri="{FF2B5EF4-FFF2-40B4-BE49-F238E27FC236}">
                <a16:creationId xmlns:a16="http://schemas.microsoft.com/office/drawing/2014/main" id="{AAA6DB4A-7548-4D70-A599-53F7F4745E61}"/>
              </a:ext>
            </a:extLst>
          </p:cNvPr>
          <p:cNvSpPr>
            <a:spLocks noGrp="1"/>
          </p:cNvSpPr>
          <p:nvPr>
            <p:ph idx="1"/>
          </p:nvPr>
        </p:nvSpPr>
        <p:spPr/>
        <p:txBody>
          <a:bodyPr>
            <a:normAutofit/>
          </a:bodyPr>
          <a:lstStyle/>
          <a:p>
            <a:pPr marL="0" indent="0">
              <a:buNone/>
            </a:pPr>
            <a:r>
              <a:rPr lang="en-GB" b="1" dirty="0"/>
              <a:t>Define tests with fixed DL Transmission (COT) duration</a:t>
            </a:r>
          </a:p>
          <a:p>
            <a:pPr lvl="1"/>
            <a:r>
              <a:rPr lang="en-US" i="1" dirty="0"/>
              <a:t>Option 1: No, use random COT from a set of values;</a:t>
            </a:r>
          </a:p>
          <a:p>
            <a:pPr lvl="1"/>
            <a:r>
              <a:rPr lang="en-US" i="1" dirty="0"/>
              <a:t>Option 2: Yes, using 2ms duration;</a:t>
            </a:r>
            <a:endParaRPr lang="en-GB" b="1" dirty="0"/>
          </a:p>
          <a:p>
            <a:pPr marL="0" indent="0">
              <a:buNone/>
            </a:pPr>
            <a:r>
              <a:rPr lang="en-GB" b="1" dirty="0"/>
              <a:t>Values for random COT (if option 1 is agreed)</a:t>
            </a:r>
          </a:p>
          <a:p>
            <a:pPr lvl="1"/>
            <a:r>
              <a:rPr lang="en-GB" i="1" dirty="0"/>
              <a:t>Option 1: {2, 6, 10, 16} Slots;</a:t>
            </a:r>
            <a:endParaRPr lang="en-US" i="1" dirty="0"/>
          </a:p>
          <a:p>
            <a:pPr lvl="1"/>
            <a:r>
              <a:rPr lang="en-GB" i="1" dirty="0"/>
              <a:t>Option 2: {1,3,5,8} for SCS 15kHz, {1,6,10,16} for SCS 30kHz;</a:t>
            </a:r>
            <a:endParaRPr lang="en-US" i="1" dirty="0"/>
          </a:p>
          <a:p>
            <a:pPr marL="0" indent="0">
              <a:buNone/>
            </a:pPr>
            <a:r>
              <a:rPr lang="en-GB" dirty="0"/>
              <a:t>Define tests with fixed DRS window duration set to 1ms;</a:t>
            </a:r>
            <a:endParaRPr lang="en-GB" b="1" dirty="0"/>
          </a:p>
          <a:p>
            <a:pPr marL="0" indent="0">
              <a:buNone/>
            </a:pPr>
            <a:r>
              <a:rPr lang="en-GB" dirty="0"/>
              <a:t>FFS: Deprioritize tests with COT duration larger than SMTC duration for dynamic channel access devices</a:t>
            </a:r>
            <a:endParaRPr lang="en-US" dirty="0"/>
          </a:p>
          <a:p>
            <a:pPr marL="0" indent="0">
              <a:buNone/>
            </a:pPr>
            <a:endParaRPr lang="en-GB" b="1" dirty="0"/>
          </a:p>
        </p:txBody>
      </p:sp>
    </p:spTree>
    <p:extLst>
      <p:ext uri="{BB962C8B-B14F-4D97-AF65-F5344CB8AC3E}">
        <p14:creationId xmlns:p14="http://schemas.microsoft.com/office/powerpoint/2010/main" val="1653162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209D4-F074-4045-9E02-3B6451F90919}"/>
              </a:ext>
            </a:extLst>
          </p:cNvPr>
          <p:cNvSpPr>
            <a:spLocks noGrp="1"/>
          </p:cNvSpPr>
          <p:nvPr>
            <p:ph type="title"/>
          </p:nvPr>
        </p:nvSpPr>
        <p:spPr/>
        <p:txBody>
          <a:bodyPr/>
          <a:lstStyle/>
          <a:p>
            <a:r>
              <a:rPr lang="en-US" dirty="0"/>
              <a:t>Test Scope</a:t>
            </a:r>
          </a:p>
        </p:txBody>
      </p:sp>
      <p:sp>
        <p:nvSpPr>
          <p:cNvPr id="3" name="Content Placeholder 2">
            <a:extLst>
              <a:ext uri="{FF2B5EF4-FFF2-40B4-BE49-F238E27FC236}">
                <a16:creationId xmlns:a16="http://schemas.microsoft.com/office/drawing/2014/main" id="{AAA6DB4A-7548-4D70-A599-53F7F4745E61}"/>
              </a:ext>
            </a:extLst>
          </p:cNvPr>
          <p:cNvSpPr>
            <a:spLocks noGrp="1"/>
          </p:cNvSpPr>
          <p:nvPr>
            <p:ph idx="1"/>
          </p:nvPr>
        </p:nvSpPr>
        <p:spPr>
          <a:xfrm>
            <a:off x="838200" y="1690688"/>
            <a:ext cx="10515600" cy="4351338"/>
          </a:xfrm>
        </p:spPr>
        <p:txBody>
          <a:bodyPr/>
          <a:lstStyle/>
          <a:p>
            <a:pPr marL="0" indent="0">
              <a:buNone/>
            </a:pPr>
            <a:r>
              <a:rPr lang="en-GB" dirty="0"/>
              <a:t>Do not define tests for NR-U Demod PDCCH demodulation requirements;</a:t>
            </a:r>
          </a:p>
          <a:p>
            <a:pPr marL="0" indent="0">
              <a:buNone/>
            </a:pPr>
            <a:r>
              <a:rPr lang="en-US" dirty="0"/>
              <a:t>FFS whether to define CQI Requirements, discuss the parameters and UE behaviour for CQI reporting tests;</a:t>
            </a:r>
          </a:p>
          <a:p>
            <a:pPr marL="0" indent="0">
              <a:buNone/>
            </a:pPr>
            <a:endParaRPr lang="en-US" dirty="0"/>
          </a:p>
          <a:p>
            <a:pPr marL="0" indent="0">
              <a:buNone/>
            </a:pPr>
            <a:r>
              <a:rPr lang="en-US" b="1" dirty="0"/>
              <a:t>Bandwidth to be used for Requirements definition</a:t>
            </a:r>
            <a:endParaRPr lang="en-US" dirty="0"/>
          </a:p>
          <a:p>
            <a:pPr lvl="1" hangingPunct="0"/>
            <a:r>
              <a:rPr lang="en-GB" i="1" dirty="0"/>
              <a:t>Option 1: 20 and 80 MHz;</a:t>
            </a:r>
            <a:endParaRPr lang="en-US" i="1" dirty="0"/>
          </a:p>
          <a:p>
            <a:pPr lvl="1" hangingPunct="0"/>
            <a:r>
              <a:rPr lang="en-GB" i="1" dirty="0"/>
              <a:t>Option 2: 20, 40, 60 and 80 MHz with applicability rule to test the largest supported BW;</a:t>
            </a:r>
            <a:endParaRPr lang="en-US" i="1" dirty="0"/>
          </a:p>
          <a:p>
            <a:pPr lvl="1" hangingPunct="0"/>
            <a:r>
              <a:rPr lang="en-GB" i="1" dirty="0"/>
              <a:t>Option 3: 40MHz (as in rel-15 TDD Demod);</a:t>
            </a:r>
            <a:endParaRPr lang="en-US" i="1" dirty="0"/>
          </a:p>
          <a:p>
            <a:pPr marL="0" indent="0">
              <a:buNone/>
            </a:pPr>
            <a:endParaRPr lang="en-US" dirty="0"/>
          </a:p>
        </p:txBody>
      </p:sp>
    </p:spTree>
    <p:extLst>
      <p:ext uri="{BB962C8B-B14F-4D97-AF65-F5344CB8AC3E}">
        <p14:creationId xmlns:p14="http://schemas.microsoft.com/office/powerpoint/2010/main" val="3705396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209D4-F074-4045-9E02-3B6451F90919}"/>
              </a:ext>
            </a:extLst>
          </p:cNvPr>
          <p:cNvSpPr>
            <a:spLocks noGrp="1"/>
          </p:cNvSpPr>
          <p:nvPr>
            <p:ph type="title"/>
          </p:nvPr>
        </p:nvSpPr>
        <p:spPr>
          <a:xfrm>
            <a:off x="838200" y="365125"/>
            <a:ext cx="10515600" cy="674781"/>
          </a:xfrm>
        </p:spPr>
        <p:txBody>
          <a:bodyPr>
            <a:normAutofit fontScale="90000"/>
          </a:bodyPr>
          <a:lstStyle/>
          <a:p>
            <a:r>
              <a:rPr lang="en-US" dirty="0"/>
              <a:t>Downlink Transmission Model</a:t>
            </a:r>
          </a:p>
        </p:txBody>
      </p:sp>
      <p:sp>
        <p:nvSpPr>
          <p:cNvPr id="3" name="Content Placeholder 2">
            <a:extLst>
              <a:ext uri="{FF2B5EF4-FFF2-40B4-BE49-F238E27FC236}">
                <a16:creationId xmlns:a16="http://schemas.microsoft.com/office/drawing/2014/main" id="{AAA6DB4A-7548-4D70-A599-53F7F4745E61}"/>
              </a:ext>
            </a:extLst>
          </p:cNvPr>
          <p:cNvSpPr>
            <a:spLocks noGrp="1"/>
          </p:cNvSpPr>
          <p:nvPr>
            <p:ph idx="1"/>
          </p:nvPr>
        </p:nvSpPr>
        <p:spPr>
          <a:xfrm>
            <a:off x="838200" y="1039906"/>
            <a:ext cx="10515600" cy="5818094"/>
          </a:xfrm>
        </p:spPr>
        <p:txBody>
          <a:bodyPr>
            <a:normAutofit fontScale="70000" lnSpcReduction="20000"/>
          </a:bodyPr>
          <a:lstStyle/>
          <a:p>
            <a:r>
              <a:rPr lang="en-GB" dirty="0"/>
              <a:t>Option 1:</a:t>
            </a:r>
            <a:endParaRPr lang="en-US" dirty="0"/>
          </a:p>
          <a:p>
            <a:pPr lvl="1" hangingPunct="0"/>
            <a:r>
              <a:rPr lang="en-GB" dirty="0"/>
              <a:t>Select the number of slots randomly from a given set of the number of slots {2, 6, 10, 16} with equal probability as the total length of burst transmission format. The length includes both occupied OFDM symbols and non-occupied OFDM symbols within the burst format.  </a:t>
            </a:r>
            <a:endParaRPr lang="en-US" dirty="0"/>
          </a:p>
          <a:p>
            <a:pPr lvl="1" hangingPunct="0"/>
            <a:r>
              <a:rPr lang="en-GB" dirty="0"/>
              <a:t>The starting position for the first slot is randomly selected from OFDM symbol S1 :{0, 7} with equal probability. </a:t>
            </a:r>
            <a:endParaRPr lang="en-US" dirty="0"/>
          </a:p>
          <a:p>
            <a:pPr lvl="2" hangingPunct="0"/>
            <a:r>
              <a:rPr lang="en-GB" dirty="0"/>
              <a:t>For PDSCH type A test: if 0 is selected, the PDSCH type A is transmitted from symbol 2 of the first slot. If 7 is selected, the PDSCH type A is transmitted from OFDM symbol 2 of second slot.</a:t>
            </a:r>
            <a:endParaRPr lang="en-US" dirty="0"/>
          </a:p>
          <a:p>
            <a:pPr lvl="2" hangingPunct="0"/>
            <a:r>
              <a:rPr lang="en-GB" dirty="0"/>
              <a:t>For PDSCH type B test: if 0 is selected, the PDSCH type B is transmitted from symbol 2 of the first slot. If 7 is selected, the PDSCH type B is transmitted from symbol 7 of the first slot.</a:t>
            </a:r>
            <a:endParaRPr lang="en-US" dirty="0"/>
          </a:p>
          <a:p>
            <a:pPr lvl="1" hangingPunct="0"/>
            <a:r>
              <a:rPr lang="en-GB" dirty="0"/>
              <a:t>In the last slot, PDSCH is transmitted ending with position of OFDM symbol randomly selected from OFDM symbol S2: {5,8,11,13} with equal probability</a:t>
            </a:r>
            <a:endParaRPr lang="en-US" dirty="0"/>
          </a:p>
          <a:p>
            <a:pPr lvl="1" hangingPunct="0"/>
            <a:r>
              <a:rPr lang="en-GB" dirty="0"/>
              <a:t>A uniform random variable from [0, 1] is generated. If the random variable is less than p which is given per test case, </a:t>
            </a:r>
            <a:endParaRPr lang="en-US" dirty="0"/>
          </a:p>
          <a:p>
            <a:pPr lvl="2" hangingPunct="0"/>
            <a:r>
              <a:rPr lang="en-GB" dirty="0"/>
              <a:t>If both the last slot of previous burst and first slot of new burst format are fully occupied, start burst transmission after deferring one slot from the last slot of previous burst. Otherwise, start burst transmission at the end of last slot of previous burst.</a:t>
            </a:r>
            <a:endParaRPr lang="en-US" dirty="0"/>
          </a:p>
          <a:p>
            <a:pPr lvl="1" hangingPunct="0"/>
            <a:r>
              <a:rPr lang="en-GB" dirty="0"/>
              <a:t>Otherwise, the burst transmission is muted and the muting duration is the same as the number of slots for determined burst format.</a:t>
            </a:r>
            <a:endParaRPr lang="en-US" dirty="0"/>
          </a:p>
          <a:p>
            <a:r>
              <a:rPr lang="en-GB" dirty="0"/>
              <a:t>Option 2;</a:t>
            </a:r>
            <a:endParaRPr lang="en-US" dirty="0"/>
          </a:p>
          <a:p>
            <a:pPr lvl="1" hangingPunct="0"/>
            <a:r>
              <a:rPr lang="en-GB" dirty="0"/>
              <a:t>Compute COT and Unoccupied duration as specified by Test Parameters, then repeat it periodically for the entire test;</a:t>
            </a:r>
            <a:endParaRPr lang="en-US" dirty="0"/>
          </a:p>
          <a:p>
            <a:pPr lvl="1" hangingPunct="0"/>
            <a:r>
              <a:rPr lang="en-GB" dirty="0"/>
              <a:t>Fully allocate PDCCH and PDSCH in COT, except for Guard and UL Symbols at the end of COT as specified by Test Parameters;</a:t>
            </a:r>
            <a:endParaRPr lang="en-US" dirty="0"/>
          </a:p>
          <a:p>
            <a:pPr lvl="1"/>
            <a:r>
              <a:rPr lang="en-GB" dirty="0"/>
              <a:t>Use a threshold </a:t>
            </a:r>
            <a:r>
              <a:rPr lang="en-GB" i="1" dirty="0" err="1"/>
              <a:t>p</a:t>
            </a:r>
            <a:r>
              <a:rPr lang="en-GB" i="1" baseline="-25000" dirty="0" err="1"/>
              <a:t>LBT</a:t>
            </a:r>
            <a:r>
              <a:rPr lang="en-GB" dirty="0"/>
              <a:t> to control randomized LBT failures;</a:t>
            </a:r>
            <a:endParaRPr lang="en-US" dirty="0"/>
          </a:p>
        </p:txBody>
      </p:sp>
    </p:spTree>
    <p:extLst>
      <p:ext uri="{BB962C8B-B14F-4D97-AF65-F5344CB8AC3E}">
        <p14:creationId xmlns:p14="http://schemas.microsoft.com/office/powerpoint/2010/main" val="804541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209D4-F074-4045-9E02-3B6451F90919}"/>
              </a:ext>
            </a:extLst>
          </p:cNvPr>
          <p:cNvSpPr>
            <a:spLocks noGrp="1"/>
          </p:cNvSpPr>
          <p:nvPr>
            <p:ph type="title"/>
          </p:nvPr>
        </p:nvSpPr>
        <p:spPr/>
        <p:txBody>
          <a:bodyPr/>
          <a:lstStyle/>
          <a:p>
            <a:r>
              <a:rPr lang="en-US" dirty="0"/>
              <a:t>Downlink Transmission Model</a:t>
            </a:r>
          </a:p>
        </p:txBody>
      </p:sp>
      <p:sp>
        <p:nvSpPr>
          <p:cNvPr id="3" name="Content Placeholder 2">
            <a:extLst>
              <a:ext uri="{FF2B5EF4-FFF2-40B4-BE49-F238E27FC236}">
                <a16:creationId xmlns:a16="http://schemas.microsoft.com/office/drawing/2014/main" id="{AAA6DB4A-7548-4D70-A599-53F7F4745E61}"/>
              </a:ext>
            </a:extLst>
          </p:cNvPr>
          <p:cNvSpPr>
            <a:spLocks noGrp="1"/>
          </p:cNvSpPr>
          <p:nvPr>
            <p:ph idx="1"/>
          </p:nvPr>
        </p:nvSpPr>
        <p:spPr>
          <a:xfrm>
            <a:off x="838200" y="1690688"/>
            <a:ext cx="10515600" cy="4351338"/>
          </a:xfrm>
        </p:spPr>
        <p:txBody>
          <a:bodyPr/>
          <a:lstStyle/>
          <a:p>
            <a:pPr marL="0" indent="0">
              <a:buNone/>
            </a:pPr>
            <a:r>
              <a:rPr lang="en-GB" b="1" dirty="0"/>
              <a:t>Slot format</a:t>
            </a:r>
          </a:p>
          <a:p>
            <a:pPr lvl="1" fontAlgn="base" hangingPunct="0"/>
            <a:r>
              <a:rPr lang="en-US" i="1" dirty="0"/>
              <a:t>Option 1: For 30kHz, 2ms Duration, DDDS (S=7D:2G:2U);</a:t>
            </a:r>
          </a:p>
          <a:p>
            <a:pPr lvl="1" fontAlgn="base" hangingPunct="0"/>
            <a:r>
              <a:rPr lang="en-US" i="1" dirty="0"/>
              <a:t>Option 2: For 30kHz, 7D -1S-2U;</a:t>
            </a:r>
          </a:p>
          <a:p>
            <a:pPr marL="0" indent="0" fontAlgn="base" hangingPunct="0">
              <a:buNone/>
            </a:pPr>
            <a:r>
              <a:rPr lang="en-GB" b="1" dirty="0"/>
              <a:t>Other Parameters</a:t>
            </a:r>
          </a:p>
          <a:p>
            <a:pPr marL="0" indent="0" fontAlgn="base" hangingPunct="0">
              <a:buNone/>
            </a:pPr>
            <a:r>
              <a:rPr lang="en-US" i="1" dirty="0"/>
              <a:t>Option 1:</a:t>
            </a:r>
          </a:p>
        </p:txBody>
      </p:sp>
      <p:graphicFrame>
        <p:nvGraphicFramePr>
          <p:cNvPr id="6" name="Table 5">
            <a:extLst>
              <a:ext uri="{FF2B5EF4-FFF2-40B4-BE49-F238E27FC236}">
                <a16:creationId xmlns:a16="http://schemas.microsoft.com/office/drawing/2014/main" id="{5D8E5DDE-2B68-48A9-ABBA-0E0947290A95}"/>
              </a:ext>
            </a:extLst>
          </p:cNvPr>
          <p:cNvGraphicFramePr>
            <a:graphicFrameLocks noGrp="1"/>
          </p:cNvGraphicFramePr>
          <p:nvPr>
            <p:extLst>
              <p:ext uri="{D42A27DB-BD31-4B8C-83A1-F6EECF244321}">
                <p14:modId xmlns:p14="http://schemas.microsoft.com/office/powerpoint/2010/main" val="38689026"/>
              </p:ext>
            </p:extLst>
          </p:nvPr>
        </p:nvGraphicFramePr>
        <p:xfrm>
          <a:off x="2352675" y="3475355"/>
          <a:ext cx="9620250" cy="3017520"/>
        </p:xfrm>
        <a:graphic>
          <a:graphicData uri="http://schemas.openxmlformats.org/drawingml/2006/table">
            <a:tbl>
              <a:tblPr firstRow="1" firstCol="1" bandRow="1"/>
              <a:tblGrid>
                <a:gridCol w="2509063">
                  <a:extLst>
                    <a:ext uri="{9D8B030D-6E8A-4147-A177-3AD203B41FA5}">
                      <a16:colId xmlns:a16="http://schemas.microsoft.com/office/drawing/2014/main" val="4016571210"/>
                    </a:ext>
                  </a:extLst>
                </a:gridCol>
                <a:gridCol w="2509063">
                  <a:extLst>
                    <a:ext uri="{9D8B030D-6E8A-4147-A177-3AD203B41FA5}">
                      <a16:colId xmlns:a16="http://schemas.microsoft.com/office/drawing/2014/main" val="712154481"/>
                    </a:ext>
                  </a:extLst>
                </a:gridCol>
                <a:gridCol w="2301062">
                  <a:extLst>
                    <a:ext uri="{9D8B030D-6E8A-4147-A177-3AD203B41FA5}">
                      <a16:colId xmlns:a16="http://schemas.microsoft.com/office/drawing/2014/main" val="106217762"/>
                    </a:ext>
                  </a:extLst>
                </a:gridCol>
                <a:gridCol w="2301062">
                  <a:extLst>
                    <a:ext uri="{9D8B030D-6E8A-4147-A177-3AD203B41FA5}">
                      <a16:colId xmlns:a16="http://schemas.microsoft.com/office/drawing/2014/main" val="2572175653"/>
                    </a:ext>
                  </a:extLst>
                </a:gridCol>
              </a:tblGrid>
              <a:tr h="158974">
                <a:tc rowSpan="7">
                  <a:txBody>
                    <a:bodyPr/>
                    <a:lstStyle/>
                    <a:p>
                      <a:pPr marL="0" marR="0">
                        <a:spcBef>
                          <a:spcPts val="0"/>
                        </a:spcBef>
                        <a:spcAft>
                          <a:spcPts val="0"/>
                        </a:spcAft>
                      </a:pPr>
                      <a:r>
                        <a:rPr lang="en-GB" sz="1400">
                          <a:effectLst/>
                          <a:latin typeface="Arial" panose="020B0604020202020204" pitchFamily="34" charset="0"/>
                          <a:ea typeface="SimSun" panose="02010600030101010101" pitchFamily="2" charset="-122"/>
                        </a:rPr>
                        <a:t>DL Transmission Model (Note 1)</a:t>
                      </a:r>
                      <a:endParaRPr lang="en-US" sz="1600">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1400">
                          <a:effectLst/>
                          <a:latin typeface="Arial" panose="020B0604020202020204" pitchFamily="34" charset="0"/>
                          <a:ea typeface="SimSun" panose="02010600030101010101" pitchFamily="2" charset="-122"/>
                        </a:rPr>
                        <a:t>Maximum COT Duration </a:t>
                      </a:r>
                      <a:endParaRPr lang="en-US" sz="1600">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a:effectLst/>
                          <a:latin typeface="Arial" panose="020B0604020202020204" pitchFamily="34" charset="0"/>
                          <a:ea typeface="SimSun" panose="02010600030101010101" pitchFamily="2" charset="-122"/>
                        </a:rPr>
                        <a:t>ms</a:t>
                      </a:r>
                      <a:endParaRPr lang="en-US" sz="16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a:effectLst/>
                          <a:latin typeface="Arial" panose="020B0604020202020204" pitchFamily="34" charset="0"/>
                          <a:ea typeface="SimSun" panose="02010600030101010101" pitchFamily="2" charset="-122"/>
                        </a:rPr>
                        <a:t>1.9</a:t>
                      </a:r>
                      <a:endParaRPr lang="en-US" sz="1600">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18111294"/>
                  </a:ext>
                </a:extLst>
              </a:tr>
              <a:tr h="158974">
                <a:tc vMerge="1">
                  <a:txBody>
                    <a:bodyPr/>
                    <a:lstStyle/>
                    <a:p>
                      <a:endParaRPr lang="en-US"/>
                    </a:p>
                  </a:txBody>
                  <a:tcPr/>
                </a:tc>
                <a:tc>
                  <a:txBody>
                    <a:bodyPr/>
                    <a:lstStyle/>
                    <a:p>
                      <a:pPr marL="0" marR="0">
                        <a:spcBef>
                          <a:spcPts val="0"/>
                        </a:spcBef>
                        <a:spcAft>
                          <a:spcPts val="0"/>
                        </a:spcAft>
                      </a:pPr>
                      <a:r>
                        <a:rPr lang="en-GB" sz="1400" dirty="0">
                          <a:effectLst/>
                          <a:latin typeface="Arial" panose="020B0604020202020204" pitchFamily="34" charset="0"/>
                          <a:ea typeface="SimSun" panose="02010600030101010101" pitchFamily="2" charset="-122"/>
                        </a:rPr>
                        <a:t>Minimum Idle Time after COT </a:t>
                      </a:r>
                      <a:endParaRPr lang="en-US" sz="1600" dirty="0">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a:effectLst/>
                          <a:latin typeface="Arial" panose="020B0604020202020204" pitchFamily="34" charset="0"/>
                          <a:ea typeface="SimSun" panose="02010600030101010101" pitchFamily="2" charset="-122"/>
                        </a:rPr>
                        <a:t>ms</a:t>
                      </a:r>
                      <a:endParaRPr lang="en-US" sz="16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a:effectLst/>
                          <a:latin typeface="Arial" panose="020B0604020202020204" pitchFamily="34" charset="0"/>
                          <a:ea typeface="SimSun" panose="02010600030101010101" pitchFamily="2" charset="-122"/>
                        </a:rPr>
                        <a:t>0.1</a:t>
                      </a:r>
                      <a:endParaRPr lang="en-US" sz="1600">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4535320"/>
                  </a:ext>
                </a:extLst>
              </a:tr>
              <a:tr h="335611">
                <a:tc vMerge="1">
                  <a:txBody>
                    <a:bodyPr/>
                    <a:lstStyle/>
                    <a:p>
                      <a:endParaRPr lang="en-US"/>
                    </a:p>
                  </a:txBody>
                  <a:tcPr/>
                </a:tc>
                <a:tc>
                  <a:txBody>
                    <a:bodyPr/>
                    <a:lstStyle/>
                    <a:p>
                      <a:pPr marL="0" marR="0">
                        <a:spcBef>
                          <a:spcPts val="0"/>
                        </a:spcBef>
                        <a:spcAft>
                          <a:spcPts val="0"/>
                        </a:spcAft>
                      </a:pPr>
                      <a:r>
                        <a:rPr lang="en-GB" sz="1400">
                          <a:effectLst/>
                          <a:latin typeface="Arial" panose="020B0604020202020204" pitchFamily="34" charset="0"/>
                          <a:ea typeface="SimSun" panose="02010600030101010101" pitchFamily="2" charset="-122"/>
                        </a:rPr>
                        <a:t>Fixed Frame Period (Note 2)</a:t>
                      </a:r>
                      <a:br>
                        <a:rPr lang="en-GB" sz="1400">
                          <a:effectLst/>
                          <a:latin typeface="Arial" panose="020B0604020202020204" pitchFamily="34" charset="0"/>
                          <a:ea typeface="SimSun" panose="02010600030101010101" pitchFamily="2" charset="-122"/>
                        </a:rPr>
                      </a:br>
                      <a:endParaRPr lang="en-US" sz="1600">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a:effectLst/>
                          <a:latin typeface="Arial" panose="020B0604020202020204" pitchFamily="34" charset="0"/>
                          <a:ea typeface="SimSun" panose="02010600030101010101" pitchFamily="2" charset="-122"/>
                        </a:rPr>
                        <a:t>ms</a:t>
                      </a:r>
                      <a:endParaRPr lang="en-US" sz="16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a:effectLst/>
                          <a:latin typeface="Arial" panose="020B0604020202020204" pitchFamily="34" charset="0"/>
                          <a:ea typeface="SimSun" panose="02010600030101010101" pitchFamily="2" charset="-122"/>
                        </a:rPr>
                        <a:t>2</a:t>
                      </a:r>
                      <a:endParaRPr lang="en-US" sz="1600">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9858965"/>
                  </a:ext>
                </a:extLst>
              </a:tr>
              <a:tr h="158974">
                <a:tc vMerge="1">
                  <a:txBody>
                    <a:bodyPr/>
                    <a:lstStyle/>
                    <a:p>
                      <a:endParaRPr lang="en-US"/>
                    </a:p>
                  </a:txBody>
                  <a:tcPr/>
                </a:tc>
                <a:tc>
                  <a:txBody>
                    <a:bodyPr/>
                    <a:lstStyle/>
                    <a:p>
                      <a:pPr marL="0" marR="0">
                        <a:spcBef>
                          <a:spcPts val="0"/>
                        </a:spcBef>
                        <a:spcAft>
                          <a:spcPts val="0"/>
                        </a:spcAft>
                      </a:pPr>
                      <a:r>
                        <a:rPr lang="en-GB" sz="1400">
                          <a:effectLst/>
                          <a:latin typeface="Arial" panose="020B0604020202020204" pitchFamily="34" charset="0"/>
                          <a:ea typeface="SimSun" panose="02010600030101010101" pitchFamily="2" charset="-122"/>
                        </a:rPr>
                        <a:t>Probability of LBT Failure p</a:t>
                      </a:r>
                      <a:r>
                        <a:rPr lang="en-GB" sz="1400" baseline="-25000">
                          <a:effectLst/>
                          <a:latin typeface="Arial" panose="020B0604020202020204" pitchFamily="34" charset="0"/>
                          <a:ea typeface="SimSun" panose="02010600030101010101" pitchFamily="2" charset="-122"/>
                        </a:rPr>
                        <a:t>LBT</a:t>
                      </a:r>
                      <a:endParaRPr lang="en-US" sz="1600">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a:effectLst/>
                          <a:latin typeface="Arial" panose="020B0604020202020204" pitchFamily="34" charset="0"/>
                          <a:ea typeface="SimSun" panose="02010600030101010101" pitchFamily="2" charset="-122"/>
                        </a:rPr>
                        <a:t> </a:t>
                      </a:r>
                      <a:endParaRPr lang="en-US" sz="16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a:effectLst/>
                          <a:latin typeface="Arial" panose="020B0604020202020204" pitchFamily="34" charset="0"/>
                          <a:ea typeface="SimSun" panose="02010600030101010101" pitchFamily="2" charset="-122"/>
                        </a:rPr>
                        <a:t>[TBD]</a:t>
                      </a:r>
                      <a:endParaRPr lang="en-US" sz="1600">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34716148"/>
                  </a:ext>
                </a:extLst>
              </a:tr>
              <a:tr h="158974">
                <a:tc vMerge="1">
                  <a:txBody>
                    <a:bodyPr/>
                    <a:lstStyle/>
                    <a:p>
                      <a:endParaRPr lang="en-US"/>
                    </a:p>
                  </a:txBody>
                  <a:tcPr/>
                </a:tc>
                <a:tc>
                  <a:txBody>
                    <a:bodyPr/>
                    <a:lstStyle/>
                    <a:p>
                      <a:pPr marL="0" marR="0">
                        <a:spcBef>
                          <a:spcPts val="0"/>
                        </a:spcBef>
                        <a:spcAft>
                          <a:spcPts val="0"/>
                        </a:spcAft>
                      </a:pPr>
                      <a:r>
                        <a:rPr lang="en-GB" sz="1400">
                          <a:effectLst/>
                          <a:latin typeface="Arial" panose="020B0604020202020204" pitchFamily="34" charset="0"/>
                          <a:ea typeface="SimSun" panose="02010600030101010101" pitchFamily="2" charset="-122"/>
                        </a:rPr>
                        <a:t>Guard Symbols</a:t>
                      </a:r>
                      <a:endParaRPr lang="en-US" sz="1600">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a:effectLst/>
                          <a:latin typeface="Arial" panose="020B0604020202020204" pitchFamily="34" charset="0"/>
                          <a:ea typeface="SimSun" panose="02010600030101010101" pitchFamily="2" charset="-122"/>
                        </a:rPr>
                        <a:t> </a:t>
                      </a:r>
                      <a:endParaRPr lang="en-US" sz="16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a:effectLst/>
                          <a:latin typeface="Arial" panose="020B0604020202020204" pitchFamily="34" charset="0"/>
                          <a:ea typeface="SimSun" panose="02010600030101010101" pitchFamily="2" charset="-122"/>
                        </a:rPr>
                        <a:t>2 Symbols</a:t>
                      </a:r>
                      <a:endParaRPr lang="en-US" sz="16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1650878"/>
                  </a:ext>
                </a:extLst>
              </a:tr>
              <a:tr h="158974">
                <a:tc vMerge="1">
                  <a:txBody>
                    <a:bodyPr/>
                    <a:lstStyle/>
                    <a:p>
                      <a:endParaRPr lang="en-US"/>
                    </a:p>
                  </a:txBody>
                  <a:tcPr/>
                </a:tc>
                <a:tc>
                  <a:txBody>
                    <a:bodyPr/>
                    <a:lstStyle/>
                    <a:p>
                      <a:pPr marL="0" marR="0">
                        <a:spcBef>
                          <a:spcPts val="0"/>
                        </a:spcBef>
                        <a:spcAft>
                          <a:spcPts val="0"/>
                        </a:spcAft>
                      </a:pPr>
                      <a:r>
                        <a:rPr lang="en-GB" sz="1400">
                          <a:effectLst/>
                          <a:latin typeface="Arial" panose="020B0604020202020204" pitchFamily="34" charset="0"/>
                          <a:ea typeface="SimSun" panose="02010600030101010101" pitchFamily="2" charset="-122"/>
                        </a:rPr>
                        <a:t>UL Symbols</a:t>
                      </a:r>
                      <a:endParaRPr lang="en-US" sz="1600">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a:effectLst/>
                          <a:latin typeface="Arial" panose="020B0604020202020204" pitchFamily="34" charset="0"/>
                          <a:ea typeface="SimSun" panose="02010600030101010101" pitchFamily="2" charset="-122"/>
                        </a:rPr>
                        <a:t> </a:t>
                      </a:r>
                      <a:endParaRPr lang="en-US" sz="16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a:effectLst/>
                          <a:latin typeface="Arial" panose="020B0604020202020204" pitchFamily="34" charset="0"/>
                          <a:ea typeface="SimSun" panose="02010600030101010101" pitchFamily="2" charset="-122"/>
                        </a:rPr>
                        <a:t>2 Symbols</a:t>
                      </a:r>
                      <a:endParaRPr lang="en-US" sz="16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74503466"/>
                  </a:ext>
                </a:extLst>
              </a:tr>
              <a:tr h="635895">
                <a:tc vMerge="1">
                  <a:txBody>
                    <a:bodyPr/>
                    <a:lstStyle/>
                    <a:p>
                      <a:endParaRPr lang="en-US"/>
                    </a:p>
                  </a:txBody>
                  <a:tcPr/>
                </a:tc>
                <a:tc>
                  <a:txBody>
                    <a:bodyPr/>
                    <a:lstStyle/>
                    <a:p>
                      <a:pPr marL="0" marR="0">
                        <a:spcBef>
                          <a:spcPts val="0"/>
                        </a:spcBef>
                        <a:spcAft>
                          <a:spcPts val="0"/>
                        </a:spcAft>
                      </a:pPr>
                      <a:r>
                        <a:rPr lang="en-GB" sz="1400">
                          <a:effectLst/>
                          <a:latin typeface="Arial" panose="020B0604020202020204" pitchFamily="34" charset="0"/>
                          <a:ea typeface="SimSun" panose="02010600030101010101" pitchFamily="2" charset="-122"/>
                        </a:rPr>
                        <a:t>Number of slots between PDSCH and corresponding HARQ-ACK information </a:t>
                      </a:r>
                      <a:endParaRPr lang="en-US" sz="16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a:effectLst/>
                          <a:latin typeface="Arial" panose="020B0604020202020204" pitchFamily="34" charset="0"/>
                          <a:ea typeface="SimSun" panose="02010600030101010101" pitchFamily="2" charset="-122"/>
                        </a:rPr>
                        <a:t> </a:t>
                      </a:r>
                      <a:endParaRPr lang="en-US" sz="16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a:effectLst/>
                          <a:latin typeface="Arial" panose="020B0604020202020204" pitchFamily="34" charset="0"/>
                          <a:ea typeface="SimSun" panose="02010600030101010101" pitchFamily="2" charset="-122"/>
                        </a:rPr>
                        <a:t>3 if mod(i,4) = 0</a:t>
                      </a:r>
                      <a:br>
                        <a:rPr lang="en-GB" sz="1400">
                          <a:effectLst/>
                          <a:latin typeface="Arial" panose="020B0604020202020204" pitchFamily="34" charset="0"/>
                          <a:ea typeface="SimSun" panose="02010600030101010101" pitchFamily="2" charset="-122"/>
                        </a:rPr>
                      </a:br>
                      <a:r>
                        <a:rPr lang="en-GB" sz="1400">
                          <a:effectLst/>
                          <a:latin typeface="Arial" panose="020B0604020202020204" pitchFamily="34" charset="0"/>
                          <a:ea typeface="SimSun" panose="02010600030101010101" pitchFamily="2" charset="-122"/>
                        </a:rPr>
                        <a:t>2 if mod(i,4) = 1</a:t>
                      </a:r>
                      <a:br>
                        <a:rPr lang="en-GB" sz="1400">
                          <a:effectLst/>
                          <a:latin typeface="Arial" panose="020B0604020202020204" pitchFamily="34" charset="0"/>
                          <a:ea typeface="SimSun" panose="02010600030101010101" pitchFamily="2" charset="-122"/>
                        </a:rPr>
                      </a:br>
                      <a:r>
                        <a:rPr lang="en-GB" sz="1400">
                          <a:effectLst/>
                          <a:latin typeface="Arial" panose="020B0604020202020204" pitchFamily="34" charset="0"/>
                          <a:ea typeface="SimSun" panose="02010600030101010101" pitchFamily="2" charset="-122"/>
                        </a:rPr>
                        <a:t>5 if mod(i,4) = 2</a:t>
                      </a:r>
                      <a:br>
                        <a:rPr lang="en-GB" sz="1400">
                          <a:effectLst/>
                          <a:latin typeface="Arial" panose="020B0604020202020204" pitchFamily="34" charset="0"/>
                          <a:ea typeface="SimSun" panose="02010600030101010101" pitchFamily="2" charset="-122"/>
                        </a:rPr>
                      </a:br>
                      <a:r>
                        <a:rPr lang="en-GB" sz="1400">
                          <a:effectLst/>
                          <a:latin typeface="Arial" panose="020B0604020202020204" pitchFamily="34" charset="0"/>
                          <a:ea typeface="SimSun" panose="02010600030101010101" pitchFamily="2" charset="-122"/>
                        </a:rPr>
                        <a:t>4 if mod(i,4) = 3</a:t>
                      </a:r>
                      <a:endParaRPr lang="en-US" sz="1600">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71446945"/>
                  </a:ext>
                </a:extLst>
              </a:tr>
              <a:tr h="476921">
                <a:tc gridSpan="4">
                  <a:txBody>
                    <a:bodyPr/>
                    <a:lstStyle/>
                    <a:p>
                      <a:pPr marL="0" marR="0">
                        <a:spcBef>
                          <a:spcPts val="0"/>
                        </a:spcBef>
                        <a:spcAft>
                          <a:spcPts val="0"/>
                        </a:spcAft>
                      </a:pPr>
                      <a:r>
                        <a:rPr lang="en-GB" sz="1400" dirty="0">
                          <a:effectLst/>
                          <a:latin typeface="Arial" panose="020B0604020202020204" pitchFamily="34" charset="0"/>
                          <a:ea typeface="SimSun" panose="02010600030101010101" pitchFamily="2" charset="-122"/>
                        </a:rPr>
                        <a:t>Notes:</a:t>
                      </a:r>
                      <a:endParaRPr lang="en-US" sz="1600" dirty="0">
                        <a:effectLst/>
                        <a:latin typeface="Times New Roman" panose="02020603050405020304" pitchFamily="18" charset="0"/>
                        <a:ea typeface="SimSun" panose="02010600030101010101" pitchFamily="2" charset="-122"/>
                      </a:endParaRPr>
                    </a:p>
                    <a:p>
                      <a:pPr marL="342900" marR="0" lvl="0" indent="-342900">
                        <a:spcBef>
                          <a:spcPts val="0"/>
                        </a:spcBef>
                        <a:spcAft>
                          <a:spcPts val="0"/>
                        </a:spcAft>
                        <a:buFont typeface="+mj-lt"/>
                        <a:buAutoNum type="arabicParenR"/>
                      </a:pPr>
                      <a:r>
                        <a:rPr lang="en-GB" sz="1400" dirty="0">
                          <a:effectLst/>
                          <a:latin typeface="Arial" panose="020B0604020202020204" pitchFamily="34" charset="0"/>
                          <a:ea typeface="SimSun" panose="02010600030101010101" pitchFamily="2" charset="-122"/>
                        </a:rPr>
                        <a:t>According to the definition proposed in [2]</a:t>
                      </a:r>
                      <a:endParaRPr lang="en-US" sz="1600" dirty="0">
                        <a:effectLst/>
                        <a:latin typeface="Times New Roman" panose="02020603050405020304" pitchFamily="18" charset="0"/>
                      </a:endParaRPr>
                    </a:p>
                    <a:p>
                      <a:pPr marL="342900" marR="0" lvl="0" indent="-342900">
                        <a:spcBef>
                          <a:spcPts val="0"/>
                        </a:spcBef>
                        <a:spcAft>
                          <a:spcPts val="0"/>
                        </a:spcAft>
                        <a:buFont typeface="+mj-lt"/>
                        <a:buAutoNum type="arabicParenR"/>
                      </a:pPr>
                      <a:r>
                        <a:rPr lang="en-GB" sz="1400" dirty="0">
                          <a:effectLst/>
                          <a:latin typeface="Arial" panose="020B0604020202020204" pitchFamily="34" charset="0"/>
                          <a:ea typeface="SimSun" panose="02010600030101010101" pitchFamily="2" charset="-122"/>
                        </a:rPr>
                        <a:t>This Parameter applies only for </a:t>
                      </a:r>
                      <a:r>
                        <a:rPr lang="en-GB" sz="1400" i="1" dirty="0">
                          <a:effectLst/>
                          <a:latin typeface="Arial" panose="020B0604020202020204" pitchFamily="34" charset="0"/>
                          <a:ea typeface="SimSun" panose="02010600030101010101" pitchFamily="2" charset="-122"/>
                        </a:rPr>
                        <a:t>ChannelAccessType-r16 = ‘</a:t>
                      </a:r>
                      <a:r>
                        <a:rPr lang="en-GB" sz="1400" i="1" dirty="0" err="1">
                          <a:effectLst/>
                          <a:latin typeface="Arial" panose="020B0604020202020204" pitchFamily="34" charset="0"/>
                          <a:ea typeface="SimSun" panose="02010600030101010101" pitchFamily="2" charset="-122"/>
                        </a:rPr>
                        <a:t>semistatic</a:t>
                      </a:r>
                      <a:r>
                        <a:rPr lang="en-GB" sz="1400" i="1" dirty="0">
                          <a:effectLst/>
                          <a:latin typeface="Arial" panose="020B0604020202020204" pitchFamily="34" charset="0"/>
                          <a:ea typeface="SimSun" panose="02010600030101010101" pitchFamily="2" charset="-122"/>
                        </a:rPr>
                        <a:t>’.</a:t>
                      </a:r>
                      <a:endParaRPr lang="en-US" sz="1600" dirty="0">
                        <a:effectLst/>
                        <a:latin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53513917"/>
                  </a:ext>
                </a:extLst>
              </a:tr>
            </a:tbl>
          </a:graphicData>
        </a:graphic>
      </p:graphicFrame>
    </p:spTree>
    <p:extLst>
      <p:ext uri="{BB962C8B-B14F-4D97-AF65-F5344CB8AC3E}">
        <p14:creationId xmlns:p14="http://schemas.microsoft.com/office/powerpoint/2010/main" val="4206853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209D4-F074-4045-9E02-3B6451F90919}"/>
              </a:ext>
            </a:extLst>
          </p:cNvPr>
          <p:cNvSpPr>
            <a:spLocks noGrp="1"/>
          </p:cNvSpPr>
          <p:nvPr>
            <p:ph type="title"/>
          </p:nvPr>
        </p:nvSpPr>
        <p:spPr/>
        <p:txBody>
          <a:bodyPr/>
          <a:lstStyle/>
          <a:p>
            <a:r>
              <a:rPr lang="en-US" dirty="0"/>
              <a:t>LBT Parameters</a:t>
            </a:r>
          </a:p>
        </p:txBody>
      </p:sp>
      <p:sp>
        <p:nvSpPr>
          <p:cNvPr id="3" name="Content Placeholder 2">
            <a:extLst>
              <a:ext uri="{FF2B5EF4-FFF2-40B4-BE49-F238E27FC236}">
                <a16:creationId xmlns:a16="http://schemas.microsoft.com/office/drawing/2014/main" id="{AAA6DB4A-7548-4D70-A599-53F7F4745E61}"/>
              </a:ext>
            </a:extLst>
          </p:cNvPr>
          <p:cNvSpPr>
            <a:spLocks noGrp="1"/>
          </p:cNvSpPr>
          <p:nvPr>
            <p:ph idx="1"/>
          </p:nvPr>
        </p:nvSpPr>
        <p:spPr>
          <a:xfrm>
            <a:off x="838200" y="1690688"/>
            <a:ext cx="10515600" cy="4919837"/>
          </a:xfrm>
        </p:spPr>
        <p:txBody>
          <a:bodyPr>
            <a:normAutofit/>
          </a:bodyPr>
          <a:lstStyle/>
          <a:p>
            <a:pPr marL="0" indent="0">
              <a:buNone/>
            </a:pPr>
            <a:r>
              <a:rPr lang="en-US" dirty="0"/>
              <a:t>Do not define tests with sub-band LBT failure.</a:t>
            </a:r>
          </a:p>
          <a:p>
            <a:pPr marL="0" indent="0">
              <a:buNone/>
            </a:pPr>
            <a:endParaRPr lang="en-GB" dirty="0"/>
          </a:p>
          <a:p>
            <a:pPr marL="0" indent="0">
              <a:buNone/>
            </a:pPr>
            <a:r>
              <a:rPr lang="en-GB" dirty="0"/>
              <a:t>Model LBT Failure as part of the Downlink Transmission model;</a:t>
            </a:r>
          </a:p>
          <a:p>
            <a:pPr marL="0" lvl="0" indent="0">
              <a:buNone/>
            </a:pPr>
            <a:r>
              <a:rPr lang="en-US" dirty="0">
                <a:solidFill>
                  <a:prstClr val="black"/>
                </a:solidFill>
              </a:rPr>
              <a:t>Apply the Downlink Transmission model to all DL signals in unlicensed carrier (including SSB and TRS transmission);</a:t>
            </a:r>
            <a:endParaRPr lang="en-GB" i="1" dirty="0"/>
          </a:p>
          <a:p>
            <a:pPr marL="0" indent="0">
              <a:buNone/>
            </a:pPr>
            <a:r>
              <a:rPr lang="en-US" dirty="0"/>
              <a:t>FFS whether is needed to define a separate LBT model for FBE and LBE;</a:t>
            </a:r>
          </a:p>
          <a:p>
            <a:pPr marL="0" indent="0">
              <a:buNone/>
            </a:pPr>
            <a:endParaRPr lang="en-GB" dirty="0"/>
          </a:p>
        </p:txBody>
      </p:sp>
    </p:spTree>
    <p:extLst>
      <p:ext uri="{BB962C8B-B14F-4D97-AF65-F5344CB8AC3E}">
        <p14:creationId xmlns:p14="http://schemas.microsoft.com/office/powerpoint/2010/main" val="1116615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209D4-F074-4045-9E02-3B6451F90919}"/>
              </a:ext>
            </a:extLst>
          </p:cNvPr>
          <p:cNvSpPr>
            <a:spLocks noGrp="1"/>
          </p:cNvSpPr>
          <p:nvPr>
            <p:ph type="title"/>
          </p:nvPr>
        </p:nvSpPr>
        <p:spPr/>
        <p:txBody>
          <a:bodyPr/>
          <a:lstStyle/>
          <a:p>
            <a:r>
              <a:rPr lang="en-US" dirty="0"/>
              <a:t>LBT Parameters</a:t>
            </a:r>
          </a:p>
        </p:txBody>
      </p:sp>
      <p:sp>
        <p:nvSpPr>
          <p:cNvPr id="3" name="Content Placeholder 2">
            <a:extLst>
              <a:ext uri="{FF2B5EF4-FFF2-40B4-BE49-F238E27FC236}">
                <a16:creationId xmlns:a16="http://schemas.microsoft.com/office/drawing/2014/main" id="{AAA6DB4A-7548-4D70-A599-53F7F4745E61}"/>
              </a:ext>
            </a:extLst>
          </p:cNvPr>
          <p:cNvSpPr>
            <a:spLocks noGrp="1"/>
          </p:cNvSpPr>
          <p:nvPr>
            <p:ph idx="1"/>
          </p:nvPr>
        </p:nvSpPr>
        <p:spPr>
          <a:xfrm>
            <a:off x="838200" y="1690688"/>
            <a:ext cx="10515600" cy="4919837"/>
          </a:xfrm>
        </p:spPr>
        <p:txBody>
          <a:bodyPr>
            <a:normAutofit/>
          </a:bodyPr>
          <a:lstStyle/>
          <a:p>
            <a:pPr marL="0" indent="0">
              <a:buNone/>
            </a:pPr>
            <a:r>
              <a:rPr lang="en-US" b="1" dirty="0"/>
              <a:t>Probability of LBT Failure for Scenario C: </a:t>
            </a:r>
          </a:p>
          <a:p>
            <a:pPr lvl="1" hangingPunct="0"/>
            <a:r>
              <a:rPr lang="en-GB" dirty="0"/>
              <a:t>Option 1: 0 (always clear channel)</a:t>
            </a:r>
            <a:r>
              <a:rPr lang="en-US" dirty="0"/>
              <a:t>;</a:t>
            </a:r>
          </a:p>
          <a:p>
            <a:pPr lvl="1" hangingPunct="0"/>
            <a:r>
              <a:rPr lang="en-GB" dirty="0"/>
              <a:t>Option 2:  Same probability as Scenario A</a:t>
            </a:r>
            <a:r>
              <a:rPr lang="en-US" dirty="0"/>
              <a:t>;</a:t>
            </a:r>
          </a:p>
          <a:p>
            <a:pPr lvl="1" hangingPunct="0"/>
            <a:r>
              <a:rPr lang="en-GB" dirty="0"/>
              <a:t>Option 3: TBD&gt;0 (probability of occupied channel)</a:t>
            </a:r>
            <a:r>
              <a:rPr lang="en-US" dirty="0"/>
              <a:t>;</a:t>
            </a:r>
          </a:p>
          <a:p>
            <a:pPr lvl="1" hangingPunct="0"/>
            <a:endParaRPr lang="en-US" b="1" u="sng" dirty="0">
              <a:solidFill>
                <a:prstClr val="black"/>
              </a:solidFill>
            </a:endParaRPr>
          </a:p>
          <a:p>
            <a:pPr marL="0" indent="0">
              <a:buNone/>
            </a:pPr>
            <a:r>
              <a:rPr lang="en-US" b="1" dirty="0"/>
              <a:t>Probability of LBT Failure for Scenario A: </a:t>
            </a:r>
          </a:p>
          <a:p>
            <a:pPr lvl="1" hangingPunct="0"/>
            <a:r>
              <a:rPr lang="en-GB" dirty="0"/>
              <a:t>Option 1: TBD&gt;0 (probability of occupied channel)</a:t>
            </a:r>
          </a:p>
        </p:txBody>
      </p:sp>
    </p:spTree>
    <p:extLst>
      <p:ext uri="{BB962C8B-B14F-4D97-AF65-F5344CB8AC3E}">
        <p14:creationId xmlns:p14="http://schemas.microsoft.com/office/powerpoint/2010/main" val="35301323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465</TotalTime>
  <Words>1309</Words>
  <Application>Microsoft Office PowerPoint</Application>
  <PresentationFormat>Widescreen</PresentationFormat>
  <Paragraphs>127</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Cambria Math</vt:lpstr>
      <vt:lpstr>Times New Roman</vt:lpstr>
      <vt:lpstr>Office Theme</vt:lpstr>
      <vt:lpstr>Way Forward on NR-U UE demodulation requirements</vt:lpstr>
      <vt:lpstr>Test Scope</vt:lpstr>
      <vt:lpstr>Test Scope</vt:lpstr>
      <vt:lpstr>Test Scope</vt:lpstr>
      <vt:lpstr>Test Scope</vt:lpstr>
      <vt:lpstr>Downlink Transmission Model</vt:lpstr>
      <vt:lpstr>Downlink Transmission Model</vt:lpstr>
      <vt:lpstr>LBT Parameters</vt:lpstr>
      <vt:lpstr>LBT Parameters</vt:lpstr>
      <vt:lpstr>Simulation Assumptions for PDSCH Tests</vt:lpstr>
      <vt:lpstr>Simulation Assumptions</vt:lpstr>
      <vt:lpstr>PDSCH Simulation Assumptions</vt:lpstr>
      <vt:lpstr>PDSCH Simulation Assumptions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 on UE Demodulation Performance Requirements for NR-U</dc:title>
  <dc:creator>Pierpaolo Vallese</dc:creator>
  <cp:lastModifiedBy>Pierpaolo Vallese</cp:lastModifiedBy>
  <cp:revision>26</cp:revision>
  <dcterms:created xsi:type="dcterms:W3CDTF">2020-08-20T16:54:46Z</dcterms:created>
  <dcterms:modified xsi:type="dcterms:W3CDTF">2020-11-10T21:30:47Z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1597113588</vt:lpwstr>
  </property>
</Properties>
</file>