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3"/>
  </p:notesMasterIdLst>
  <p:sldIdLst>
    <p:sldId id="256" r:id="rId7"/>
    <p:sldId id="332" r:id="rId8"/>
    <p:sldId id="334" r:id="rId9"/>
    <p:sldId id="354" r:id="rId10"/>
    <p:sldId id="357" r:id="rId11"/>
    <p:sldId id="369"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cmAuthor>
  <p:cmAuthor id="2" name="Moderator" initials="AM" lastIdx="1" clrIdx="1">
    <p:extLst/>
  </p:cmAuthor>
  <p:cmAuthor id="3" name="Mueller, Axel (Nokia - FR/Paris-Saclay)" initials="MA(-F"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1728" autoAdjust="0"/>
  </p:normalViewPr>
  <p:slideViewPr>
    <p:cSldViewPr>
      <p:cViewPr>
        <p:scale>
          <a:sx n="100" d="100"/>
          <a:sy n="100" d="100"/>
        </p:scale>
        <p:origin x="-23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0D1FA69D-74CD-4F0F-8317-9FA089250CB3}"/>
    <pc:docChg chg="undo custSel addSld delSld modSld">
      <pc:chgData name="Mueller, Axel (Nokia - FR/Paris-Saclay)" userId="6b065ed8-40bf-4bd7-b1e4-242bb2fb76f9" providerId="ADAL" clId="{0D1FA69D-74CD-4F0F-8317-9FA089250CB3}" dt="2020-06-04T01:15:08.007" v="463" actId="2696"/>
      <pc:docMkLst>
        <pc:docMk/>
      </pc:docMkLst>
      <pc:sldChg chg="modSp">
        <pc:chgData name="Mueller, Axel (Nokia - FR/Paris-Saclay)" userId="6b065ed8-40bf-4bd7-b1e4-242bb2fb76f9" providerId="ADAL" clId="{0D1FA69D-74CD-4F0F-8317-9FA089250CB3}" dt="2020-06-04T00:50:59.291" v="0" actId="6549"/>
        <pc:sldMkLst>
          <pc:docMk/>
          <pc:sldMk cId="3181677693" sldId="256"/>
        </pc:sldMkLst>
        <pc:spChg chg="mod">
          <ac:chgData name="Mueller, Axel (Nokia - FR/Paris-Saclay)" userId="6b065ed8-40bf-4bd7-b1e4-242bb2fb76f9" providerId="ADAL" clId="{0D1FA69D-74CD-4F0F-8317-9FA089250CB3}" dt="2020-06-04T00:50:59.291" v="0" actId="6549"/>
          <ac:spMkLst>
            <pc:docMk/>
            <pc:sldMk cId="3181677693" sldId="256"/>
            <ac:spMk id="5" creationId="{00000000-0000-0000-0000-000000000000}"/>
          </ac:spMkLst>
        </pc:spChg>
      </pc:sldChg>
      <pc:sldChg chg="modSp">
        <pc:chgData name="Mueller, Axel (Nokia - FR/Paris-Saclay)" userId="6b065ed8-40bf-4bd7-b1e4-242bb2fb76f9" providerId="ADAL" clId="{0D1FA69D-74CD-4F0F-8317-9FA089250CB3}" dt="2020-06-04T00:52:35.937" v="23" actId="6549"/>
        <pc:sldMkLst>
          <pc:docMk/>
          <pc:sldMk cId="3723471719" sldId="334"/>
        </pc:sldMkLst>
        <pc:spChg chg="mod">
          <ac:chgData name="Mueller, Axel (Nokia - FR/Paris-Saclay)" userId="6b065ed8-40bf-4bd7-b1e4-242bb2fb76f9" providerId="ADAL" clId="{0D1FA69D-74CD-4F0F-8317-9FA089250CB3}" dt="2020-06-04T00:52:35.937" v="23" actId="6549"/>
          <ac:spMkLst>
            <pc:docMk/>
            <pc:sldMk cId="3723471719" sldId="334"/>
            <ac:spMk id="3" creationId="{CEEE3967-5931-4678-811B-C8B43E27CAD1}"/>
          </ac:spMkLst>
        </pc:spChg>
      </pc:sldChg>
      <pc:sldChg chg="modSp">
        <pc:chgData name="Mueller, Axel (Nokia - FR/Paris-Saclay)" userId="6b065ed8-40bf-4bd7-b1e4-242bb2fb76f9" providerId="ADAL" clId="{0D1FA69D-74CD-4F0F-8317-9FA089250CB3}" dt="2020-06-04T00:54:57.224" v="115" actId="20577"/>
        <pc:sldMkLst>
          <pc:docMk/>
          <pc:sldMk cId="2753784833" sldId="335"/>
        </pc:sldMkLst>
        <pc:spChg chg="mod">
          <ac:chgData name="Mueller, Axel (Nokia - FR/Paris-Saclay)" userId="6b065ed8-40bf-4bd7-b1e4-242bb2fb76f9" providerId="ADAL" clId="{0D1FA69D-74CD-4F0F-8317-9FA089250CB3}" dt="2020-06-04T00:54:57.224" v="115" actId="20577"/>
          <ac:spMkLst>
            <pc:docMk/>
            <pc:sldMk cId="2753784833" sldId="335"/>
            <ac:spMk id="3" creationId="{BE5F62D7-4E30-48AD-8AB2-8D4B95BC95F1}"/>
          </ac:spMkLst>
        </pc:spChg>
      </pc:sldChg>
      <pc:sldChg chg="modSp">
        <pc:chgData name="Mueller, Axel (Nokia - FR/Paris-Saclay)" userId="6b065ed8-40bf-4bd7-b1e4-242bb2fb76f9" providerId="ADAL" clId="{0D1FA69D-74CD-4F0F-8317-9FA089250CB3}" dt="2020-06-04T00:56:31.248" v="179" actId="20577"/>
        <pc:sldMkLst>
          <pc:docMk/>
          <pc:sldMk cId="2534444611" sldId="336"/>
        </pc:sldMkLst>
        <pc:spChg chg="mod">
          <ac:chgData name="Mueller, Axel (Nokia - FR/Paris-Saclay)" userId="6b065ed8-40bf-4bd7-b1e4-242bb2fb76f9" providerId="ADAL" clId="{0D1FA69D-74CD-4F0F-8317-9FA089250CB3}" dt="2020-06-04T00:56:31.248" v="179" actId="20577"/>
          <ac:spMkLst>
            <pc:docMk/>
            <pc:sldMk cId="2534444611" sldId="336"/>
            <ac:spMk id="3" creationId="{84CB7D2A-8041-43B2-84F8-ED9596360AD9}"/>
          </ac:spMkLst>
        </pc:spChg>
      </pc:sldChg>
      <pc:sldChg chg="modSp">
        <pc:chgData name="Mueller, Axel (Nokia - FR/Paris-Saclay)" userId="6b065ed8-40bf-4bd7-b1e4-242bb2fb76f9" providerId="ADAL" clId="{0D1FA69D-74CD-4F0F-8317-9FA089250CB3}" dt="2020-06-04T01:00:09.416" v="238" actId="1076"/>
        <pc:sldMkLst>
          <pc:docMk/>
          <pc:sldMk cId="2571750554" sldId="338"/>
        </pc:sldMkLst>
        <pc:spChg chg="mod">
          <ac:chgData name="Mueller, Axel (Nokia - FR/Paris-Saclay)" userId="6b065ed8-40bf-4bd7-b1e4-242bb2fb76f9" providerId="ADAL" clId="{0D1FA69D-74CD-4F0F-8317-9FA089250CB3}" dt="2020-06-04T01:00:05.509" v="237" actId="6549"/>
          <ac:spMkLst>
            <pc:docMk/>
            <pc:sldMk cId="2571750554" sldId="338"/>
            <ac:spMk id="3" creationId="{3A1A1A74-3DD3-448F-9B5C-3DAFA0BEB8B4}"/>
          </ac:spMkLst>
        </pc:spChg>
        <pc:graphicFrameChg chg="mod modGraphic">
          <ac:chgData name="Mueller, Axel (Nokia - FR/Paris-Saclay)" userId="6b065ed8-40bf-4bd7-b1e4-242bb2fb76f9" providerId="ADAL" clId="{0D1FA69D-74CD-4F0F-8317-9FA089250CB3}" dt="2020-06-04T01:00:09.416" v="238" actId="1076"/>
          <ac:graphicFrameMkLst>
            <pc:docMk/>
            <pc:sldMk cId="2571750554" sldId="338"/>
            <ac:graphicFrameMk id="7" creationId="{67497ADA-9ED5-4A52-8FDE-F52C9C1B0E63}"/>
          </ac:graphicFrameMkLst>
        </pc:graphicFrameChg>
      </pc:sldChg>
      <pc:sldChg chg="modSp">
        <pc:chgData name="Mueller, Axel (Nokia - FR/Paris-Saclay)" userId="6b065ed8-40bf-4bd7-b1e4-242bb2fb76f9" providerId="ADAL" clId="{0D1FA69D-74CD-4F0F-8317-9FA089250CB3}" dt="2020-06-04T01:00:29.747" v="241" actId="20577"/>
        <pc:sldMkLst>
          <pc:docMk/>
          <pc:sldMk cId="2170918088" sldId="339"/>
        </pc:sldMkLst>
        <pc:spChg chg="mod">
          <ac:chgData name="Mueller, Axel (Nokia - FR/Paris-Saclay)" userId="6b065ed8-40bf-4bd7-b1e4-242bb2fb76f9" providerId="ADAL" clId="{0D1FA69D-74CD-4F0F-8317-9FA089250CB3}" dt="2020-06-04T01:00:29.747" v="241" actId="20577"/>
          <ac:spMkLst>
            <pc:docMk/>
            <pc:sldMk cId="2170918088" sldId="339"/>
            <ac:spMk id="3" creationId="{3523B550-7350-4F48-9C53-EF7F1FDEF3BC}"/>
          </ac:spMkLst>
        </pc:spChg>
      </pc:sldChg>
      <pc:sldChg chg="modSp">
        <pc:chgData name="Mueller, Axel (Nokia - FR/Paris-Saclay)" userId="6b065ed8-40bf-4bd7-b1e4-242bb2fb76f9" providerId="ADAL" clId="{0D1FA69D-74CD-4F0F-8317-9FA089250CB3}" dt="2020-06-04T01:07:07.829" v="309" actId="113"/>
        <pc:sldMkLst>
          <pc:docMk/>
          <pc:sldMk cId="259098956" sldId="341"/>
        </pc:sldMkLst>
        <pc:spChg chg="mod">
          <ac:chgData name="Mueller, Axel (Nokia - FR/Paris-Saclay)" userId="6b065ed8-40bf-4bd7-b1e4-242bb2fb76f9" providerId="ADAL" clId="{0D1FA69D-74CD-4F0F-8317-9FA089250CB3}" dt="2020-06-04T01:07:07.829" v="309" actId="113"/>
          <ac:spMkLst>
            <pc:docMk/>
            <pc:sldMk cId="259098956" sldId="341"/>
            <ac:spMk id="3" creationId="{90FEB1A2-A710-404D-BD87-270271DA8607}"/>
          </ac:spMkLst>
        </pc:spChg>
      </pc:sldChg>
      <pc:sldChg chg="modSp">
        <pc:chgData name="Mueller, Axel (Nokia - FR/Paris-Saclay)" userId="6b065ed8-40bf-4bd7-b1e4-242bb2fb76f9" providerId="ADAL" clId="{0D1FA69D-74CD-4F0F-8317-9FA089250CB3}" dt="2020-06-04T01:03:06.095" v="270" actId="6549"/>
        <pc:sldMkLst>
          <pc:docMk/>
          <pc:sldMk cId="3795300960" sldId="342"/>
        </pc:sldMkLst>
        <pc:spChg chg="mod">
          <ac:chgData name="Mueller, Axel (Nokia - FR/Paris-Saclay)" userId="6b065ed8-40bf-4bd7-b1e4-242bb2fb76f9" providerId="ADAL" clId="{0D1FA69D-74CD-4F0F-8317-9FA089250CB3}" dt="2020-06-04T01:01:44.606" v="251" actId="20577"/>
          <ac:spMkLst>
            <pc:docMk/>
            <pc:sldMk cId="3795300960" sldId="342"/>
            <ac:spMk id="2" creationId="{E8FE4DA5-085E-49E4-893D-2517E8D40A44}"/>
          </ac:spMkLst>
        </pc:spChg>
        <pc:spChg chg="mod">
          <ac:chgData name="Mueller, Axel (Nokia - FR/Paris-Saclay)" userId="6b065ed8-40bf-4bd7-b1e4-242bb2fb76f9" providerId="ADAL" clId="{0D1FA69D-74CD-4F0F-8317-9FA089250CB3}" dt="2020-06-04T01:03:06.095" v="270" actId="6549"/>
          <ac:spMkLst>
            <pc:docMk/>
            <pc:sldMk cId="3795300960" sldId="342"/>
            <ac:spMk id="3" creationId="{90FEB1A2-A710-404D-BD87-270271DA8607}"/>
          </ac:spMkLst>
        </pc:spChg>
        <pc:graphicFrameChg chg="mod">
          <ac:chgData name="Mueller, Axel (Nokia - FR/Paris-Saclay)" userId="6b065ed8-40bf-4bd7-b1e4-242bb2fb76f9" providerId="ADAL" clId="{0D1FA69D-74CD-4F0F-8317-9FA089250CB3}" dt="2020-06-04T01:02:50.369" v="267" actId="1076"/>
          <ac:graphicFrameMkLst>
            <pc:docMk/>
            <pc:sldMk cId="3795300960" sldId="342"/>
            <ac:graphicFrameMk id="5" creationId="{CBAE683F-8501-4D2D-9F1E-0EE825854B00}"/>
          </ac:graphicFrameMkLst>
        </pc:graphicFrameChg>
        <pc:graphicFrameChg chg="mod">
          <ac:chgData name="Mueller, Axel (Nokia - FR/Paris-Saclay)" userId="6b065ed8-40bf-4bd7-b1e4-242bb2fb76f9" providerId="ADAL" clId="{0D1FA69D-74CD-4F0F-8317-9FA089250CB3}" dt="2020-06-04T01:02:58.411" v="269" actId="1076"/>
          <ac:graphicFrameMkLst>
            <pc:docMk/>
            <pc:sldMk cId="3795300960" sldId="342"/>
            <ac:graphicFrameMk id="6" creationId="{B9FEB569-F393-4568-A063-557947051E99}"/>
          </ac:graphicFrameMkLst>
        </pc:graphicFrameChg>
        <pc:graphicFrameChg chg="mod">
          <ac:chgData name="Mueller, Axel (Nokia - FR/Paris-Saclay)" userId="6b065ed8-40bf-4bd7-b1e4-242bb2fb76f9" providerId="ADAL" clId="{0D1FA69D-74CD-4F0F-8317-9FA089250CB3}" dt="2020-06-04T01:02:53.688" v="268" actId="1076"/>
          <ac:graphicFrameMkLst>
            <pc:docMk/>
            <pc:sldMk cId="3795300960" sldId="342"/>
            <ac:graphicFrameMk id="8" creationId="{03CE4191-F817-40E7-8D61-8E1069E60A7D}"/>
          </ac:graphicFrameMkLst>
        </pc:graphicFrameChg>
      </pc:sldChg>
      <pc:sldChg chg="modSp">
        <pc:chgData name="Mueller, Axel (Nokia - FR/Paris-Saclay)" userId="6b065ed8-40bf-4bd7-b1e4-242bb2fb76f9" providerId="ADAL" clId="{0D1FA69D-74CD-4F0F-8317-9FA089250CB3}" dt="2020-06-04T01:05:44.570" v="308" actId="6549"/>
        <pc:sldMkLst>
          <pc:docMk/>
          <pc:sldMk cId="2961382612" sldId="343"/>
        </pc:sldMkLst>
        <pc:spChg chg="mod">
          <ac:chgData name="Mueller, Axel (Nokia - FR/Paris-Saclay)" userId="6b065ed8-40bf-4bd7-b1e4-242bb2fb76f9" providerId="ADAL" clId="{0D1FA69D-74CD-4F0F-8317-9FA089250CB3}" dt="2020-06-04T01:05:44.570" v="308" actId="6549"/>
          <ac:spMkLst>
            <pc:docMk/>
            <pc:sldMk cId="2961382612" sldId="343"/>
            <ac:spMk id="3" creationId="{90FEB1A2-A710-404D-BD87-270271DA8607}"/>
          </ac:spMkLst>
        </pc:spChg>
      </pc:sldChg>
      <pc:sldChg chg="modSp">
        <pc:chgData name="Mueller, Axel (Nokia - FR/Paris-Saclay)" userId="6b065ed8-40bf-4bd7-b1e4-242bb2fb76f9" providerId="ADAL" clId="{0D1FA69D-74CD-4F0F-8317-9FA089250CB3}" dt="2020-06-04T01:10:23.461" v="413" actId="6549"/>
        <pc:sldMkLst>
          <pc:docMk/>
          <pc:sldMk cId="260722815" sldId="345"/>
        </pc:sldMkLst>
        <pc:spChg chg="mod">
          <ac:chgData name="Mueller, Axel (Nokia - FR/Paris-Saclay)" userId="6b065ed8-40bf-4bd7-b1e4-242bb2fb76f9" providerId="ADAL" clId="{0D1FA69D-74CD-4F0F-8317-9FA089250CB3}" dt="2020-06-04T01:10:23.461" v="413" actId="6549"/>
          <ac:spMkLst>
            <pc:docMk/>
            <pc:sldMk cId="260722815" sldId="345"/>
            <ac:spMk id="3" creationId="{90FEB1A2-A710-404D-BD87-270271DA8607}"/>
          </ac:spMkLst>
        </pc:spChg>
      </pc:sldChg>
      <pc:sldChg chg="modSp">
        <pc:chgData name="Mueller, Axel (Nokia - FR/Paris-Saclay)" userId="6b065ed8-40bf-4bd7-b1e4-242bb2fb76f9" providerId="ADAL" clId="{0D1FA69D-74CD-4F0F-8317-9FA089250CB3}" dt="2020-06-04T01:11:28.639" v="439" actId="20577"/>
        <pc:sldMkLst>
          <pc:docMk/>
          <pc:sldMk cId="4157386101" sldId="346"/>
        </pc:sldMkLst>
        <pc:spChg chg="mod">
          <ac:chgData name="Mueller, Axel (Nokia - FR/Paris-Saclay)" userId="6b065ed8-40bf-4bd7-b1e4-242bb2fb76f9" providerId="ADAL" clId="{0D1FA69D-74CD-4F0F-8317-9FA089250CB3}" dt="2020-06-04T01:11:28.639" v="439" actId="20577"/>
          <ac:spMkLst>
            <pc:docMk/>
            <pc:sldMk cId="4157386101" sldId="346"/>
            <ac:spMk id="2" creationId="{E8FE4DA5-085E-49E4-893D-2517E8D40A44}"/>
          </ac:spMkLst>
        </pc:spChg>
        <pc:spChg chg="mod">
          <ac:chgData name="Mueller, Axel (Nokia - FR/Paris-Saclay)" userId="6b065ed8-40bf-4bd7-b1e4-242bb2fb76f9" providerId="ADAL" clId="{0D1FA69D-74CD-4F0F-8317-9FA089250CB3}" dt="2020-06-04T01:10:31.269" v="414" actId="13926"/>
          <ac:spMkLst>
            <pc:docMk/>
            <pc:sldMk cId="4157386101" sldId="346"/>
            <ac:spMk id="3" creationId="{90FEB1A2-A710-404D-BD87-270271DA8607}"/>
          </ac:spMkLst>
        </pc:spChg>
      </pc:sldChg>
      <pc:sldChg chg="modSp">
        <pc:chgData name="Mueller, Axel (Nokia - FR/Paris-Saclay)" userId="6b065ed8-40bf-4bd7-b1e4-242bb2fb76f9" providerId="ADAL" clId="{0D1FA69D-74CD-4F0F-8317-9FA089250CB3}" dt="2020-06-04T01:14:16.008" v="462" actId="6549"/>
        <pc:sldMkLst>
          <pc:docMk/>
          <pc:sldMk cId="3877303084" sldId="348"/>
        </pc:sldMkLst>
        <pc:spChg chg="mod">
          <ac:chgData name="Mueller, Axel (Nokia - FR/Paris-Saclay)" userId="6b065ed8-40bf-4bd7-b1e4-242bb2fb76f9" providerId="ADAL" clId="{0D1FA69D-74CD-4F0F-8317-9FA089250CB3}" dt="2020-06-04T01:14:16.008" v="462" actId="6549"/>
          <ac:spMkLst>
            <pc:docMk/>
            <pc:sldMk cId="3877303084" sldId="348"/>
            <ac:spMk id="3" creationId="{90FEB1A2-A710-404D-BD87-270271DA8607}"/>
          </ac:spMkLst>
        </pc:spChg>
      </pc:sldChg>
      <pc:sldChg chg="modSp">
        <pc:chgData name="Mueller, Axel (Nokia - FR/Paris-Saclay)" userId="6b065ed8-40bf-4bd7-b1e4-242bb2fb76f9" providerId="ADAL" clId="{0D1FA69D-74CD-4F0F-8317-9FA089250CB3}" dt="2020-06-04T01:13:54.978" v="459" actId="6549"/>
        <pc:sldMkLst>
          <pc:docMk/>
          <pc:sldMk cId="859011147" sldId="349"/>
        </pc:sldMkLst>
        <pc:spChg chg="mod">
          <ac:chgData name="Mueller, Axel (Nokia - FR/Paris-Saclay)" userId="6b065ed8-40bf-4bd7-b1e4-242bb2fb76f9" providerId="ADAL" clId="{0D1FA69D-74CD-4F0F-8317-9FA089250CB3}" dt="2020-06-04T01:13:54.978" v="459" actId="6549"/>
          <ac:spMkLst>
            <pc:docMk/>
            <pc:sldMk cId="859011147" sldId="349"/>
            <ac:spMk id="3" creationId="{90FEB1A2-A710-404D-BD87-270271DA8607}"/>
          </ac:spMkLst>
        </pc:spChg>
      </pc:sldChg>
      <pc:sldChg chg="modSp del">
        <pc:chgData name="Mueller, Axel (Nokia - FR/Paris-Saclay)" userId="6b065ed8-40bf-4bd7-b1e4-242bb2fb76f9" providerId="ADAL" clId="{0D1FA69D-74CD-4F0F-8317-9FA089250CB3}" dt="2020-06-04T00:55:02.357" v="116" actId="2696"/>
        <pc:sldMkLst>
          <pc:docMk/>
          <pc:sldMk cId="145246032" sldId="350"/>
        </pc:sldMkLst>
        <pc:spChg chg="mod">
          <ac:chgData name="Mueller, Axel (Nokia - FR/Paris-Saclay)" userId="6b065ed8-40bf-4bd7-b1e4-242bb2fb76f9" providerId="ADAL" clId="{0D1FA69D-74CD-4F0F-8317-9FA089250CB3}" dt="2020-06-04T00:54:13.722" v="102" actId="27636"/>
          <ac:spMkLst>
            <pc:docMk/>
            <pc:sldMk cId="145246032" sldId="350"/>
            <ac:spMk id="3" creationId="{BE5F62D7-4E30-48AD-8AB2-8D4B95BC95F1}"/>
          </ac:spMkLst>
        </pc:spChg>
      </pc:sldChg>
      <pc:sldChg chg="del">
        <pc:chgData name="Mueller, Axel (Nokia - FR/Paris-Saclay)" userId="6b065ed8-40bf-4bd7-b1e4-242bb2fb76f9" providerId="ADAL" clId="{0D1FA69D-74CD-4F0F-8317-9FA089250CB3}" dt="2020-06-04T00:56:42.319" v="180" actId="2696"/>
        <pc:sldMkLst>
          <pc:docMk/>
          <pc:sldMk cId="2499904366" sldId="351"/>
        </pc:sldMkLst>
      </pc:sldChg>
      <pc:sldChg chg="del">
        <pc:chgData name="Mueller, Axel (Nokia - FR/Paris-Saclay)" userId="6b065ed8-40bf-4bd7-b1e4-242bb2fb76f9" providerId="ADAL" clId="{0D1FA69D-74CD-4F0F-8317-9FA089250CB3}" dt="2020-06-04T00:59:31.674" v="214" actId="2696"/>
        <pc:sldMkLst>
          <pc:docMk/>
          <pc:sldMk cId="680906791" sldId="352"/>
        </pc:sldMkLst>
      </pc:sldChg>
      <pc:sldChg chg="modSp">
        <pc:chgData name="Mueller, Axel (Nokia - FR/Paris-Saclay)" userId="6b065ed8-40bf-4bd7-b1e4-242bb2fb76f9" providerId="ADAL" clId="{0D1FA69D-74CD-4F0F-8317-9FA089250CB3}" dt="2020-06-04T01:03:12.223" v="271" actId="6549"/>
        <pc:sldMkLst>
          <pc:docMk/>
          <pc:sldMk cId="426415880" sldId="353"/>
        </pc:sldMkLst>
        <pc:spChg chg="mod">
          <ac:chgData name="Mueller, Axel (Nokia - FR/Paris-Saclay)" userId="6b065ed8-40bf-4bd7-b1e4-242bb2fb76f9" providerId="ADAL" clId="{0D1FA69D-74CD-4F0F-8317-9FA089250CB3}" dt="2020-06-04T01:01:58.332" v="257" actId="20577"/>
          <ac:spMkLst>
            <pc:docMk/>
            <pc:sldMk cId="426415880" sldId="353"/>
            <ac:spMk id="2" creationId="{E8FE4DA5-085E-49E4-893D-2517E8D40A44}"/>
          </ac:spMkLst>
        </pc:spChg>
        <pc:spChg chg="mod">
          <ac:chgData name="Mueller, Axel (Nokia - FR/Paris-Saclay)" userId="6b065ed8-40bf-4bd7-b1e4-242bb2fb76f9" providerId="ADAL" clId="{0D1FA69D-74CD-4F0F-8317-9FA089250CB3}" dt="2020-06-04T01:03:12.223" v="271" actId="6549"/>
          <ac:spMkLst>
            <pc:docMk/>
            <pc:sldMk cId="426415880" sldId="353"/>
            <ac:spMk id="3" creationId="{90FEB1A2-A710-404D-BD87-270271DA8607}"/>
          </ac:spMkLst>
        </pc:spChg>
      </pc:sldChg>
      <pc:sldChg chg="modSp del">
        <pc:chgData name="Mueller, Axel (Nokia - FR/Paris-Saclay)" userId="6b065ed8-40bf-4bd7-b1e4-242bb2fb76f9" providerId="ADAL" clId="{0D1FA69D-74CD-4F0F-8317-9FA089250CB3}" dt="2020-06-04T01:15:08.007" v="463" actId="2696"/>
        <pc:sldMkLst>
          <pc:docMk/>
          <pc:sldMk cId="114538653" sldId="354"/>
        </pc:sldMkLst>
        <pc:spChg chg="mod">
          <ac:chgData name="Mueller, Axel (Nokia - FR/Paris-Saclay)" userId="6b065ed8-40bf-4bd7-b1e4-242bb2fb76f9" providerId="ADAL" clId="{0D1FA69D-74CD-4F0F-8317-9FA089250CB3}" dt="2020-06-04T01:04:41.479" v="293" actId="27636"/>
          <ac:spMkLst>
            <pc:docMk/>
            <pc:sldMk cId="114538653" sldId="354"/>
            <ac:spMk id="3" creationId="{90FEB1A2-A710-404D-BD87-270271DA8607}"/>
          </ac:spMkLst>
        </pc:spChg>
      </pc:sldChg>
      <pc:sldChg chg="del">
        <pc:chgData name="Mueller, Axel (Nokia - FR/Paris-Saclay)" userId="6b065ed8-40bf-4bd7-b1e4-242bb2fb76f9" providerId="ADAL" clId="{0D1FA69D-74CD-4F0F-8317-9FA089250CB3}" dt="2020-06-04T00:51:03.626" v="1" actId="2696"/>
        <pc:sldMkLst>
          <pc:docMk/>
          <pc:sldMk cId="72500026" sldId="355"/>
        </pc:sldMkLst>
      </pc:sldChg>
      <pc:sldChg chg="modSp">
        <pc:chgData name="Mueller, Axel (Nokia - FR/Paris-Saclay)" userId="6b065ed8-40bf-4bd7-b1e4-242bb2fb76f9" providerId="ADAL" clId="{0D1FA69D-74CD-4F0F-8317-9FA089250CB3}" dt="2020-06-04T00:59:21.311" v="213" actId="13926"/>
        <pc:sldMkLst>
          <pc:docMk/>
          <pc:sldMk cId="1850324529" sldId="356"/>
        </pc:sldMkLst>
        <pc:spChg chg="mod">
          <ac:chgData name="Mueller, Axel (Nokia - FR/Paris-Saclay)" userId="6b065ed8-40bf-4bd7-b1e4-242bb2fb76f9" providerId="ADAL" clId="{0D1FA69D-74CD-4F0F-8317-9FA089250CB3}" dt="2020-06-04T00:59:21.311" v="213" actId="13926"/>
          <ac:spMkLst>
            <pc:docMk/>
            <pc:sldMk cId="1850324529" sldId="356"/>
            <ac:spMk id="3" creationId="{EC865DAB-CC9F-4DB6-AAFF-F211D532FCFE}"/>
          </ac:spMkLst>
        </pc:spChg>
      </pc:sldChg>
      <pc:sldChg chg="modSp add del">
        <pc:chgData name="Mueller, Axel (Nokia - FR/Paris-Saclay)" userId="6b065ed8-40bf-4bd7-b1e4-242bb2fb76f9" providerId="ADAL" clId="{0D1FA69D-74CD-4F0F-8317-9FA089250CB3}" dt="2020-06-04T01:13:48.675" v="458" actId="2696"/>
        <pc:sldMkLst>
          <pc:docMk/>
          <pc:sldMk cId="1035587061" sldId="357"/>
        </pc:sldMkLst>
        <pc:spChg chg="mod">
          <ac:chgData name="Mueller, Axel (Nokia - FR/Paris-Saclay)" userId="6b065ed8-40bf-4bd7-b1e4-242bb2fb76f9" providerId="ADAL" clId="{0D1FA69D-74CD-4F0F-8317-9FA089250CB3}" dt="2020-06-04T01:12:33.537" v="445" actId="27636"/>
          <ac:spMkLst>
            <pc:docMk/>
            <pc:sldMk cId="1035587061" sldId="357"/>
            <ac:spMk id="3" creationId="{90FEB1A2-A710-404D-BD87-270271DA8607}"/>
          </ac:spMkLst>
        </pc:spChg>
      </pc:sldChg>
    </pc:docChg>
  </pc:docChgLst>
  <pc:docChgLst>
    <pc:chgData name="Mueller, Axel (Nokia - FR/Paris-Saclay)" userId="6b065ed8-40bf-4bd7-b1e4-242bb2fb76f9" providerId="ADAL" clId="{F6527DC4-6B9C-41BE-8D3B-502036EF5C4C}"/>
    <pc:docChg chg="undo custSel addSld delSld modSld">
      <pc:chgData name="Mueller, Axel (Nokia - FR/Paris-Saclay)" userId="6b065ed8-40bf-4bd7-b1e4-242bb2fb76f9" providerId="ADAL" clId="{F6527DC4-6B9C-41BE-8D3B-502036EF5C4C}" dt="2020-11-10T15:21:23.978" v="194" actId="13926"/>
      <pc:docMkLst>
        <pc:docMk/>
      </pc:docMkLst>
      <pc:sldChg chg="modSp">
        <pc:chgData name="Mueller, Axel (Nokia - FR/Paris-Saclay)" userId="6b065ed8-40bf-4bd7-b1e4-242bb2fb76f9" providerId="ADAL" clId="{F6527DC4-6B9C-41BE-8D3B-502036EF5C4C}" dt="2020-11-08T19:45:38.608" v="168" actId="20577"/>
        <pc:sldMkLst>
          <pc:docMk/>
          <pc:sldMk cId="3181677693" sldId="256"/>
        </pc:sldMkLst>
        <pc:spChg chg="mod">
          <ac:chgData name="Mueller, Axel (Nokia - FR/Paris-Saclay)" userId="6b065ed8-40bf-4bd7-b1e4-242bb2fb76f9" providerId="ADAL" clId="{F6527DC4-6B9C-41BE-8D3B-502036EF5C4C}" dt="2020-11-08T19:45:38.608" v="168" actId="20577"/>
          <ac:spMkLst>
            <pc:docMk/>
            <pc:sldMk cId="3181677693" sldId="256"/>
            <ac:spMk id="4" creationId="{00000000-0000-0000-0000-000000000000}"/>
          </ac:spMkLst>
        </pc:spChg>
        <pc:spChg chg="mod">
          <ac:chgData name="Mueller, Axel (Nokia - FR/Paris-Saclay)" userId="6b065ed8-40bf-4bd7-b1e4-242bb2fb76f9" providerId="ADAL" clId="{F6527DC4-6B9C-41BE-8D3B-502036EF5C4C}" dt="2020-11-08T19:45:23.238" v="165"/>
          <ac:spMkLst>
            <pc:docMk/>
            <pc:sldMk cId="3181677693" sldId="256"/>
            <ac:spMk id="5" creationId="{00000000-0000-0000-0000-000000000000}"/>
          </ac:spMkLst>
        </pc:spChg>
      </pc:sldChg>
      <pc:sldChg chg="del">
        <pc:chgData name="Mueller, Axel (Nokia - FR/Paris-Saclay)" userId="6b065ed8-40bf-4bd7-b1e4-242bb2fb76f9" providerId="ADAL" clId="{F6527DC4-6B9C-41BE-8D3B-502036EF5C4C}" dt="2020-11-08T19:41:58.298" v="122" actId="2696"/>
        <pc:sldMkLst>
          <pc:docMk/>
          <pc:sldMk cId="1605875411" sldId="330"/>
        </pc:sldMkLst>
      </pc:sldChg>
      <pc:sldChg chg="modSp">
        <pc:chgData name="Mueller, Axel (Nokia - FR/Paris-Saclay)" userId="6b065ed8-40bf-4bd7-b1e4-242bb2fb76f9" providerId="ADAL" clId="{F6527DC4-6B9C-41BE-8D3B-502036EF5C4C}" dt="2020-11-08T19:34:16.832" v="30" actId="14100"/>
        <pc:sldMkLst>
          <pc:docMk/>
          <pc:sldMk cId="179171565" sldId="332"/>
        </pc:sldMkLst>
        <pc:spChg chg="mod">
          <ac:chgData name="Mueller, Axel (Nokia - FR/Paris-Saclay)" userId="6b065ed8-40bf-4bd7-b1e4-242bb2fb76f9" providerId="ADAL" clId="{F6527DC4-6B9C-41BE-8D3B-502036EF5C4C}" dt="2020-11-08T19:34:16.832" v="30" actId="14100"/>
          <ac:spMkLst>
            <pc:docMk/>
            <pc:sldMk cId="179171565" sldId="332"/>
            <ac:spMk id="3" creationId="{4CFBAB26-4523-46D1-A6EC-C5F62C285619}"/>
          </ac:spMkLst>
        </pc:spChg>
      </pc:sldChg>
      <pc:sldChg chg="del">
        <pc:chgData name="Mueller, Axel (Nokia - FR/Paris-Saclay)" userId="6b065ed8-40bf-4bd7-b1e4-242bb2fb76f9" providerId="ADAL" clId="{F6527DC4-6B9C-41BE-8D3B-502036EF5C4C}" dt="2020-11-08T19:35:58.284" v="44" actId="2696"/>
        <pc:sldMkLst>
          <pc:docMk/>
          <pc:sldMk cId="1794332443" sldId="333"/>
        </pc:sldMkLst>
      </pc:sldChg>
      <pc:sldChg chg="modSp">
        <pc:chgData name="Mueller, Axel (Nokia - FR/Paris-Saclay)" userId="6b065ed8-40bf-4bd7-b1e4-242bb2fb76f9" providerId="ADAL" clId="{F6527DC4-6B9C-41BE-8D3B-502036EF5C4C}" dt="2020-11-08T19:42:53.568" v="156" actId="20577"/>
        <pc:sldMkLst>
          <pc:docMk/>
          <pc:sldMk cId="3723471719" sldId="334"/>
        </pc:sldMkLst>
        <pc:spChg chg="mod">
          <ac:chgData name="Mueller, Axel (Nokia - FR/Paris-Saclay)" userId="6b065ed8-40bf-4bd7-b1e4-242bb2fb76f9" providerId="ADAL" clId="{F6527DC4-6B9C-41BE-8D3B-502036EF5C4C}" dt="2020-11-08T19:35:38.143" v="42" actId="20577"/>
          <ac:spMkLst>
            <pc:docMk/>
            <pc:sldMk cId="3723471719" sldId="334"/>
            <ac:spMk id="2" creationId="{3C0B6994-1CAE-4535-9D5C-BE1C3607414A}"/>
          </ac:spMkLst>
        </pc:spChg>
        <pc:spChg chg="mod">
          <ac:chgData name="Mueller, Axel (Nokia - FR/Paris-Saclay)" userId="6b065ed8-40bf-4bd7-b1e4-242bb2fb76f9" providerId="ADAL" clId="{F6527DC4-6B9C-41BE-8D3B-502036EF5C4C}" dt="2020-11-08T19:42:53.568" v="156" actId="20577"/>
          <ac:spMkLst>
            <pc:docMk/>
            <pc:sldMk cId="3723471719" sldId="334"/>
            <ac:spMk id="3" creationId="{CEEE3967-5931-4678-811B-C8B43E27CAD1}"/>
          </ac:spMkLst>
        </pc:spChg>
      </pc:sldChg>
      <pc:sldChg chg="del">
        <pc:chgData name="Mueller, Axel (Nokia - FR/Paris-Saclay)" userId="6b065ed8-40bf-4bd7-b1e4-242bb2fb76f9" providerId="ADAL" clId="{F6527DC4-6B9C-41BE-8D3B-502036EF5C4C}" dt="2020-11-08T19:41:58.328" v="123" actId="2696"/>
        <pc:sldMkLst>
          <pc:docMk/>
          <pc:sldMk cId="2220410322" sldId="340"/>
        </pc:sldMkLst>
      </pc:sldChg>
      <pc:sldChg chg="del">
        <pc:chgData name="Mueller, Axel (Nokia - FR/Paris-Saclay)" userId="6b065ed8-40bf-4bd7-b1e4-242bb2fb76f9" providerId="ADAL" clId="{F6527DC4-6B9C-41BE-8D3B-502036EF5C4C}" dt="2020-11-08T19:41:58.388" v="127" actId="2696"/>
        <pc:sldMkLst>
          <pc:docMk/>
          <pc:sldMk cId="2079637369" sldId="344"/>
        </pc:sldMkLst>
      </pc:sldChg>
      <pc:sldChg chg="modSp">
        <pc:chgData name="Mueller, Axel (Nokia - FR/Paris-Saclay)" userId="6b065ed8-40bf-4bd7-b1e4-242bb2fb76f9" providerId="ADAL" clId="{F6527DC4-6B9C-41BE-8D3B-502036EF5C4C}" dt="2020-11-10T15:21:06.901" v="191" actId="6549"/>
        <pc:sldMkLst>
          <pc:docMk/>
          <pc:sldMk cId="839112101" sldId="354"/>
        </pc:sldMkLst>
        <pc:spChg chg="mod">
          <ac:chgData name="Mueller, Axel (Nokia - FR/Paris-Saclay)" userId="6b065ed8-40bf-4bd7-b1e4-242bb2fb76f9" providerId="ADAL" clId="{F6527DC4-6B9C-41BE-8D3B-502036EF5C4C}" dt="2020-11-08T19:36:09.659" v="50" actId="27636"/>
          <ac:spMkLst>
            <pc:docMk/>
            <pc:sldMk cId="839112101" sldId="354"/>
            <ac:spMk id="2" creationId="{796C5AF4-9E72-4866-90B9-1FCB542CB3DC}"/>
          </ac:spMkLst>
        </pc:spChg>
        <pc:spChg chg="mod">
          <ac:chgData name="Mueller, Axel (Nokia - FR/Paris-Saclay)" userId="6b065ed8-40bf-4bd7-b1e4-242bb2fb76f9" providerId="ADAL" clId="{F6527DC4-6B9C-41BE-8D3B-502036EF5C4C}" dt="2020-11-10T15:21:06.901" v="191" actId="6549"/>
          <ac:spMkLst>
            <pc:docMk/>
            <pc:sldMk cId="839112101" sldId="354"/>
            <ac:spMk id="3" creationId="{2235DBF7-E55E-4B31-89B5-C53236D71351}"/>
          </ac:spMkLst>
        </pc:spChg>
      </pc:sldChg>
      <pc:sldChg chg="modSp">
        <pc:chgData name="Mueller, Axel (Nokia - FR/Paris-Saclay)" userId="6b065ed8-40bf-4bd7-b1e4-242bb2fb76f9" providerId="ADAL" clId="{F6527DC4-6B9C-41BE-8D3B-502036EF5C4C}" dt="2020-11-08T19:41:50.123" v="120" actId="20577"/>
        <pc:sldMkLst>
          <pc:docMk/>
          <pc:sldMk cId="1446073442" sldId="357"/>
        </pc:sldMkLst>
        <pc:spChg chg="mod">
          <ac:chgData name="Mueller, Axel (Nokia - FR/Paris-Saclay)" userId="6b065ed8-40bf-4bd7-b1e4-242bb2fb76f9" providerId="ADAL" clId="{F6527DC4-6B9C-41BE-8D3B-502036EF5C4C}" dt="2020-11-08T19:39:44.329" v="88" actId="20577"/>
          <ac:spMkLst>
            <pc:docMk/>
            <pc:sldMk cId="1446073442" sldId="357"/>
            <ac:spMk id="2" creationId="{796C5AF4-9E72-4866-90B9-1FCB542CB3DC}"/>
          </ac:spMkLst>
        </pc:spChg>
        <pc:spChg chg="mod">
          <ac:chgData name="Mueller, Axel (Nokia - FR/Paris-Saclay)" userId="6b065ed8-40bf-4bd7-b1e4-242bb2fb76f9" providerId="ADAL" clId="{F6527DC4-6B9C-41BE-8D3B-502036EF5C4C}" dt="2020-11-08T19:41:50.123" v="120" actId="20577"/>
          <ac:spMkLst>
            <pc:docMk/>
            <pc:sldMk cId="1446073442" sldId="357"/>
            <ac:spMk id="3" creationId="{2235DBF7-E55E-4B31-89B5-C53236D71351}"/>
          </ac:spMkLst>
        </pc:spChg>
      </pc:sldChg>
      <pc:sldChg chg="del">
        <pc:chgData name="Mueller, Axel (Nokia - FR/Paris-Saclay)" userId="6b065ed8-40bf-4bd7-b1e4-242bb2fb76f9" providerId="ADAL" clId="{F6527DC4-6B9C-41BE-8D3B-502036EF5C4C}" dt="2020-11-08T19:41:58.273" v="121" actId="2696"/>
        <pc:sldMkLst>
          <pc:docMk/>
          <pc:sldMk cId="651365267" sldId="358"/>
        </pc:sldMkLst>
      </pc:sldChg>
      <pc:sldChg chg="del">
        <pc:chgData name="Mueller, Axel (Nokia - FR/Paris-Saclay)" userId="6b065ed8-40bf-4bd7-b1e4-242bb2fb76f9" providerId="ADAL" clId="{F6527DC4-6B9C-41BE-8D3B-502036EF5C4C}" dt="2020-11-08T19:41:58.348" v="124" actId="2696"/>
        <pc:sldMkLst>
          <pc:docMk/>
          <pc:sldMk cId="1870683686" sldId="359"/>
        </pc:sldMkLst>
      </pc:sldChg>
      <pc:sldChg chg="del">
        <pc:chgData name="Mueller, Axel (Nokia - FR/Paris-Saclay)" userId="6b065ed8-40bf-4bd7-b1e4-242bb2fb76f9" providerId="ADAL" clId="{F6527DC4-6B9C-41BE-8D3B-502036EF5C4C}" dt="2020-11-08T19:41:58.362" v="125" actId="2696"/>
        <pc:sldMkLst>
          <pc:docMk/>
          <pc:sldMk cId="1504558730" sldId="361"/>
        </pc:sldMkLst>
      </pc:sldChg>
      <pc:sldChg chg="del">
        <pc:chgData name="Mueller, Axel (Nokia - FR/Paris-Saclay)" userId="6b065ed8-40bf-4bd7-b1e4-242bb2fb76f9" providerId="ADAL" clId="{F6527DC4-6B9C-41BE-8D3B-502036EF5C4C}" dt="2020-11-08T19:41:58.369" v="126" actId="2696"/>
        <pc:sldMkLst>
          <pc:docMk/>
          <pc:sldMk cId="1927266759" sldId="362"/>
        </pc:sldMkLst>
      </pc:sldChg>
      <pc:sldChg chg="del">
        <pc:chgData name="Mueller, Axel (Nokia - FR/Paris-Saclay)" userId="6b065ed8-40bf-4bd7-b1e4-242bb2fb76f9" providerId="ADAL" clId="{F6527DC4-6B9C-41BE-8D3B-502036EF5C4C}" dt="2020-11-08T19:41:58.408" v="128" actId="2696"/>
        <pc:sldMkLst>
          <pc:docMk/>
          <pc:sldMk cId="3747769102" sldId="363"/>
        </pc:sldMkLst>
      </pc:sldChg>
      <pc:sldChg chg="del">
        <pc:chgData name="Mueller, Axel (Nokia - FR/Paris-Saclay)" userId="6b065ed8-40bf-4bd7-b1e4-242bb2fb76f9" providerId="ADAL" clId="{F6527DC4-6B9C-41BE-8D3B-502036EF5C4C}" dt="2020-11-08T19:41:58.418" v="130" actId="2696"/>
        <pc:sldMkLst>
          <pc:docMk/>
          <pc:sldMk cId="3875272805" sldId="364"/>
        </pc:sldMkLst>
      </pc:sldChg>
      <pc:sldChg chg="del">
        <pc:chgData name="Mueller, Axel (Nokia - FR/Paris-Saclay)" userId="6b065ed8-40bf-4bd7-b1e4-242bb2fb76f9" providerId="ADAL" clId="{F6527DC4-6B9C-41BE-8D3B-502036EF5C4C}" dt="2020-11-08T19:41:58.448" v="131" actId="2696"/>
        <pc:sldMkLst>
          <pc:docMk/>
          <pc:sldMk cId="290314970" sldId="365"/>
        </pc:sldMkLst>
      </pc:sldChg>
      <pc:sldChg chg="del">
        <pc:chgData name="Mueller, Axel (Nokia - FR/Paris-Saclay)" userId="6b065ed8-40bf-4bd7-b1e4-242bb2fb76f9" providerId="ADAL" clId="{F6527DC4-6B9C-41BE-8D3B-502036EF5C4C}" dt="2020-11-08T19:41:58.508" v="132" actId="2696"/>
        <pc:sldMkLst>
          <pc:docMk/>
          <pc:sldMk cId="1318589627" sldId="366"/>
        </pc:sldMkLst>
      </pc:sldChg>
      <pc:sldChg chg="del">
        <pc:chgData name="Mueller, Axel (Nokia - FR/Paris-Saclay)" userId="6b065ed8-40bf-4bd7-b1e4-242bb2fb76f9" providerId="ADAL" clId="{F6527DC4-6B9C-41BE-8D3B-502036EF5C4C}" dt="2020-11-08T19:41:58.528" v="133" actId="2696"/>
        <pc:sldMkLst>
          <pc:docMk/>
          <pc:sldMk cId="3153541519" sldId="367"/>
        </pc:sldMkLst>
      </pc:sldChg>
      <pc:sldChg chg="del">
        <pc:chgData name="Mueller, Axel (Nokia - FR/Paris-Saclay)" userId="6b065ed8-40bf-4bd7-b1e4-242bb2fb76f9" providerId="ADAL" clId="{F6527DC4-6B9C-41BE-8D3B-502036EF5C4C}" dt="2020-11-08T19:41:58.418" v="129" actId="2696"/>
        <pc:sldMkLst>
          <pc:docMk/>
          <pc:sldMk cId="3333692766" sldId="368"/>
        </pc:sldMkLst>
      </pc:sldChg>
      <pc:sldChg chg="del">
        <pc:chgData name="Mueller, Axel (Nokia - FR/Paris-Saclay)" userId="6b065ed8-40bf-4bd7-b1e4-242bb2fb76f9" providerId="ADAL" clId="{F6527DC4-6B9C-41BE-8D3B-502036EF5C4C}" dt="2020-11-08T19:34:20.594" v="31" actId="2696"/>
        <pc:sldMkLst>
          <pc:docMk/>
          <pc:sldMk cId="2022114533" sldId="369"/>
        </pc:sldMkLst>
      </pc:sldChg>
      <pc:sldChg chg="modSp add">
        <pc:chgData name="Mueller, Axel (Nokia - FR/Paris-Saclay)" userId="6b065ed8-40bf-4bd7-b1e4-242bb2fb76f9" providerId="ADAL" clId="{F6527DC4-6B9C-41BE-8D3B-502036EF5C4C}" dt="2020-11-10T15:21:23.978" v="194" actId="13926"/>
        <pc:sldMkLst>
          <pc:docMk/>
          <pc:sldMk cId="3870660571" sldId="369"/>
        </pc:sldMkLst>
        <pc:spChg chg="mod">
          <ac:chgData name="Mueller, Axel (Nokia - FR/Paris-Saclay)" userId="6b065ed8-40bf-4bd7-b1e4-242bb2fb76f9" providerId="ADAL" clId="{F6527DC4-6B9C-41BE-8D3B-502036EF5C4C}" dt="2020-11-10T15:21:23.978" v="194" actId="13926"/>
          <ac:spMkLst>
            <pc:docMk/>
            <pc:sldMk cId="3870660571" sldId="369"/>
            <ac:spMk id="3" creationId="{2235DBF7-E55E-4B31-89B5-C53236D71351}"/>
          </ac:spMkLst>
        </pc:spChg>
      </pc:sldChg>
    </pc:docChg>
  </pc:docChgLst>
  <pc:docChgLst>
    <pc:chgData name="Mueller, Axel (Nokia - FR/Paris-Saclay)" userId="6b065ed8-40bf-4bd7-b1e4-242bb2fb76f9" providerId="ADAL" clId="{2085B705-AA9D-4B91-A3A3-EB1A55B00360}"/>
    <pc:docChg chg="undo custSel delSld modSld">
      <pc:chgData name="Mueller, Axel (Nokia - FR/Paris-Saclay)" userId="6b065ed8-40bf-4bd7-b1e4-242bb2fb76f9" providerId="ADAL" clId="{2085B705-AA9D-4B91-A3A3-EB1A55B00360}" dt="2020-08-26T18:43:31.124" v="164" actId="403"/>
      <pc:docMkLst>
        <pc:docMk/>
      </pc:docMkLst>
      <pc:sldChg chg="modSp">
        <pc:chgData name="Mueller, Axel (Nokia - FR/Paris-Saclay)" userId="6b065ed8-40bf-4bd7-b1e4-242bb2fb76f9" providerId="ADAL" clId="{2085B705-AA9D-4B91-A3A3-EB1A55B00360}" dt="2020-08-26T18:34:37.671" v="0" actId="6549"/>
        <pc:sldMkLst>
          <pc:docMk/>
          <pc:sldMk cId="3181677693" sldId="256"/>
        </pc:sldMkLst>
        <pc:spChg chg="mod">
          <ac:chgData name="Mueller, Axel (Nokia - FR/Paris-Saclay)" userId="6b065ed8-40bf-4bd7-b1e4-242bb2fb76f9" providerId="ADAL" clId="{2085B705-AA9D-4B91-A3A3-EB1A55B00360}" dt="2020-08-26T18:34:37.671" v="0" actId="6549"/>
          <ac:spMkLst>
            <pc:docMk/>
            <pc:sldMk cId="3181677693" sldId="256"/>
            <ac:spMk id="5" creationId="{00000000-0000-0000-0000-000000000000}"/>
          </ac:spMkLst>
        </pc:spChg>
      </pc:sldChg>
      <pc:sldChg chg="modSp">
        <pc:chgData name="Mueller, Axel (Nokia - FR/Paris-Saclay)" userId="6b065ed8-40bf-4bd7-b1e4-242bb2fb76f9" providerId="ADAL" clId="{2085B705-AA9D-4B91-A3A3-EB1A55B00360}" dt="2020-08-26T18:43:31.124" v="164" actId="403"/>
        <pc:sldMkLst>
          <pc:docMk/>
          <pc:sldMk cId="1605875411" sldId="330"/>
        </pc:sldMkLst>
        <pc:graphicFrameChg chg="modGraphic">
          <ac:chgData name="Mueller, Axel (Nokia - FR/Paris-Saclay)" userId="6b065ed8-40bf-4bd7-b1e4-242bb2fb76f9" providerId="ADAL" clId="{2085B705-AA9D-4B91-A3A3-EB1A55B00360}" dt="2020-08-26T18:43:31.124" v="164" actId="403"/>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2085B705-AA9D-4B91-A3A3-EB1A55B00360}" dt="2020-08-26T18:35:34.503" v="11" actId="13926"/>
        <pc:sldMkLst>
          <pc:docMk/>
          <pc:sldMk cId="3723471719" sldId="334"/>
        </pc:sldMkLst>
        <pc:spChg chg="mod">
          <ac:chgData name="Mueller, Axel (Nokia - FR/Paris-Saclay)" userId="6b065ed8-40bf-4bd7-b1e4-242bb2fb76f9" providerId="ADAL" clId="{2085B705-AA9D-4B91-A3A3-EB1A55B00360}" dt="2020-08-26T18:35:34.503" v="11" actId="13926"/>
          <ac:spMkLst>
            <pc:docMk/>
            <pc:sldMk cId="3723471719" sldId="334"/>
            <ac:spMk id="3" creationId="{CEEE3967-5931-4678-811B-C8B43E27CAD1}"/>
          </ac:spMkLst>
        </pc:spChg>
      </pc:sldChg>
      <pc:sldChg chg="modSp">
        <pc:chgData name="Mueller, Axel (Nokia - FR/Paris-Saclay)" userId="6b065ed8-40bf-4bd7-b1e4-242bb2fb76f9" providerId="ADAL" clId="{2085B705-AA9D-4B91-A3A3-EB1A55B00360}" dt="2020-08-26T18:36:28.331" v="27" actId="13926"/>
        <pc:sldMkLst>
          <pc:docMk/>
          <pc:sldMk cId="839112101" sldId="354"/>
        </pc:sldMkLst>
        <pc:spChg chg="mod">
          <ac:chgData name="Mueller, Axel (Nokia - FR/Paris-Saclay)" userId="6b065ed8-40bf-4bd7-b1e4-242bb2fb76f9" providerId="ADAL" clId="{2085B705-AA9D-4B91-A3A3-EB1A55B00360}" dt="2020-08-26T18:36:28.331" v="27" actId="13926"/>
          <ac:spMkLst>
            <pc:docMk/>
            <pc:sldMk cId="839112101" sldId="354"/>
            <ac:spMk id="3" creationId="{2235DBF7-E55E-4B31-89B5-C53236D71351}"/>
          </ac:spMkLst>
        </pc:spChg>
      </pc:sldChg>
      <pc:sldChg chg="modSp del">
        <pc:chgData name="Mueller, Axel (Nokia - FR/Paris-Saclay)" userId="6b065ed8-40bf-4bd7-b1e4-242bb2fb76f9" providerId="ADAL" clId="{2085B705-AA9D-4B91-A3A3-EB1A55B00360}" dt="2020-08-26T18:36:37.150" v="29" actId="2696"/>
        <pc:sldMkLst>
          <pc:docMk/>
          <pc:sldMk cId="3004321530" sldId="355"/>
        </pc:sldMkLst>
        <pc:spChg chg="mod">
          <ac:chgData name="Mueller, Axel (Nokia - FR/Paris-Saclay)" userId="6b065ed8-40bf-4bd7-b1e4-242bb2fb76f9" providerId="ADAL" clId="{2085B705-AA9D-4B91-A3A3-EB1A55B00360}" dt="2020-08-26T18:35:48.980" v="13"/>
          <ac:spMkLst>
            <pc:docMk/>
            <pc:sldMk cId="3004321530" sldId="355"/>
            <ac:spMk id="3" creationId="{2235DBF7-E55E-4B31-89B5-C53236D71351}"/>
          </ac:spMkLst>
        </pc:spChg>
      </pc:sldChg>
      <pc:sldChg chg="modSp del">
        <pc:chgData name="Mueller, Axel (Nokia - FR/Paris-Saclay)" userId="6b065ed8-40bf-4bd7-b1e4-242bb2fb76f9" providerId="ADAL" clId="{2085B705-AA9D-4B91-A3A3-EB1A55B00360}" dt="2020-08-26T18:36:37.146" v="28" actId="2696"/>
        <pc:sldMkLst>
          <pc:docMk/>
          <pc:sldMk cId="3734579256" sldId="356"/>
        </pc:sldMkLst>
        <pc:spChg chg="mod">
          <ac:chgData name="Mueller, Axel (Nokia - FR/Paris-Saclay)" userId="6b065ed8-40bf-4bd7-b1e4-242bb2fb76f9" providerId="ADAL" clId="{2085B705-AA9D-4B91-A3A3-EB1A55B00360}" dt="2020-08-26T18:36:11.002" v="20" actId="27636"/>
          <ac:spMkLst>
            <pc:docMk/>
            <pc:sldMk cId="3734579256" sldId="356"/>
            <ac:spMk id="3" creationId="{2235DBF7-E55E-4B31-89B5-C53236D71351}"/>
          </ac:spMkLst>
        </pc:spChg>
      </pc:sldChg>
      <pc:sldChg chg="modSp">
        <pc:chgData name="Mueller, Axel (Nokia - FR/Paris-Saclay)" userId="6b065ed8-40bf-4bd7-b1e4-242bb2fb76f9" providerId="ADAL" clId="{2085B705-AA9D-4B91-A3A3-EB1A55B00360}" dt="2020-08-26T18:43:12.870" v="162" actId="20577"/>
        <pc:sldMkLst>
          <pc:docMk/>
          <pc:sldMk cId="1446073442" sldId="357"/>
        </pc:sldMkLst>
        <pc:spChg chg="mod">
          <ac:chgData name="Mueller, Axel (Nokia - FR/Paris-Saclay)" userId="6b065ed8-40bf-4bd7-b1e4-242bb2fb76f9" providerId="ADAL" clId="{2085B705-AA9D-4B91-A3A3-EB1A55B00360}" dt="2020-08-26T18:43:12.870" v="162" actId="20577"/>
          <ac:spMkLst>
            <pc:docMk/>
            <pc:sldMk cId="1446073442" sldId="357"/>
            <ac:spMk id="3" creationId="{2235DBF7-E55E-4B31-89B5-C53236D71351}"/>
          </ac:spMkLst>
        </pc:spChg>
      </pc:sldChg>
      <pc:sldChg chg="modSp">
        <pc:chgData name="Mueller, Axel (Nokia - FR/Paris-Saclay)" userId="6b065ed8-40bf-4bd7-b1e4-242bb2fb76f9" providerId="ADAL" clId="{2085B705-AA9D-4B91-A3A3-EB1A55B00360}" dt="2020-08-26T18:36:52.252" v="32" actId="13926"/>
        <pc:sldMkLst>
          <pc:docMk/>
          <pc:sldMk cId="651365267" sldId="358"/>
        </pc:sldMkLst>
        <pc:spChg chg="mod">
          <ac:chgData name="Mueller, Axel (Nokia - FR/Paris-Saclay)" userId="6b065ed8-40bf-4bd7-b1e4-242bb2fb76f9" providerId="ADAL" clId="{2085B705-AA9D-4B91-A3A3-EB1A55B00360}" dt="2020-08-26T18:36:52.252" v="32" actId="13926"/>
          <ac:spMkLst>
            <pc:docMk/>
            <pc:sldMk cId="651365267" sldId="358"/>
            <ac:spMk id="3" creationId="{6B5BF179-CEE1-46A5-9DE6-92F452E2F42E}"/>
          </ac:spMkLst>
        </pc:spChg>
      </pc:sldChg>
      <pc:sldChg chg="modSp">
        <pc:chgData name="Mueller, Axel (Nokia - FR/Paris-Saclay)" userId="6b065ed8-40bf-4bd7-b1e4-242bb2fb76f9" providerId="ADAL" clId="{2085B705-AA9D-4B91-A3A3-EB1A55B00360}" dt="2020-08-26T18:37:26.126" v="36" actId="13926"/>
        <pc:sldMkLst>
          <pc:docMk/>
          <pc:sldMk cId="1870683686" sldId="359"/>
        </pc:sldMkLst>
        <pc:spChg chg="mod">
          <ac:chgData name="Mueller, Axel (Nokia - FR/Paris-Saclay)" userId="6b065ed8-40bf-4bd7-b1e4-242bb2fb76f9" providerId="ADAL" clId="{2085B705-AA9D-4B91-A3A3-EB1A55B00360}" dt="2020-08-26T18:37:26.126" v="36" actId="13926"/>
          <ac:spMkLst>
            <pc:docMk/>
            <pc:sldMk cId="1870683686" sldId="359"/>
            <ac:spMk id="3" creationId="{C3063EF5-06CA-4968-A3A4-27A948244291}"/>
          </ac:spMkLst>
        </pc:spChg>
      </pc:sldChg>
      <pc:sldChg chg="modSp">
        <pc:chgData name="Mueller, Axel (Nokia - FR/Paris-Saclay)" userId="6b065ed8-40bf-4bd7-b1e4-242bb2fb76f9" providerId="ADAL" clId="{2085B705-AA9D-4B91-A3A3-EB1A55B00360}" dt="2020-08-26T18:37:41.506" v="39" actId="1076"/>
        <pc:sldMkLst>
          <pc:docMk/>
          <pc:sldMk cId="1504558730" sldId="361"/>
        </pc:sldMkLst>
        <pc:spChg chg="mod">
          <ac:chgData name="Mueller, Axel (Nokia - FR/Paris-Saclay)" userId="6b065ed8-40bf-4bd7-b1e4-242bb2fb76f9" providerId="ADAL" clId="{2085B705-AA9D-4B91-A3A3-EB1A55B00360}" dt="2020-08-26T18:37:38.052" v="38" actId="13926"/>
          <ac:spMkLst>
            <pc:docMk/>
            <pc:sldMk cId="1504558730" sldId="361"/>
            <ac:spMk id="3" creationId="{C3063EF5-06CA-4968-A3A4-27A948244291}"/>
          </ac:spMkLst>
        </pc:spChg>
        <pc:graphicFrameChg chg="mod">
          <ac:chgData name="Mueller, Axel (Nokia - FR/Paris-Saclay)" userId="6b065ed8-40bf-4bd7-b1e4-242bb2fb76f9" providerId="ADAL" clId="{2085B705-AA9D-4B91-A3A3-EB1A55B00360}" dt="2020-08-26T18:37:41.506" v="39" actId="1076"/>
          <ac:graphicFrameMkLst>
            <pc:docMk/>
            <pc:sldMk cId="1504558730" sldId="361"/>
            <ac:graphicFrameMk id="5" creationId="{C121ED7D-5EF0-400B-A4BF-8D268F1C6950}"/>
          </ac:graphicFrameMkLst>
        </pc:graphicFrameChg>
      </pc:sldChg>
      <pc:sldChg chg="modSp">
        <pc:chgData name="Mueller, Axel (Nokia - FR/Paris-Saclay)" userId="6b065ed8-40bf-4bd7-b1e4-242bb2fb76f9" providerId="ADAL" clId="{2085B705-AA9D-4B91-A3A3-EB1A55B00360}" dt="2020-08-26T18:37:55.900" v="41" actId="13926"/>
        <pc:sldMkLst>
          <pc:docMk/>
          <pc:sldMk cId="1927266759" sldId="362"/>
        </pc:sldMkLst>
        <pc:spChg chg="mod">
          <ac:chgData name="Mueller, Axel (Nokia - FR/Paris-Saclay)" userId="6b065ed8-40bf-4bd7-b1e4-242bb2fb76f9" providerId="ADAL" clId="{2085B705-AA9D-4B91-A3A3-EB1A55B00360}" dt="2020-08-26T18:37:55.900" v="41" actId="13926"/>
          <ac:spMkLst>
            <pc:docMk/>
            <pc:sldMk cId="1927266759" sldId="362"/>
            <ac:spMk id="3" creationId="{C3063EF5-06CA-4968-A3A4-27A948244291}"/>
          </ac:spMkLst>
        </pc:spChg>
      </pc:sldChg>
      <pc:sldChg chg="modSp">
        <pc:chgData name="Mueller, Axel (Nokia - FR/Paris-Saclay)" userId="6b065ed8-40bf-4bd7-b1e4-242bb2fb76f9" providerId="ADAL" clId="{2085B705-AA9D-4B91-A3A3-EB1A55B00360}" dt="2020-08-26T18:42:58.646" v="161" actId="1076"/>
        <pc:sldMkLst>
          <pc:docMk/>
          <pc:sldMk cId="3747769102" sldId="363"/>
        </pc:sldMkLst>
        <pc:spChg chg="mod">
          <ac:chgData name="Mueller, Axel (Nokia - FR/Paris-Saclay)" userId="6b065ed8-40bf-4bd7-b1e4-242bb2fb76f9" providerId="ADAL" clId="{2085B705-AA9D-4B91-A3A3-EB1A55B00360}" dt="2020-08-26T18:42:54.122" v="160" actId="27636"/>
          <ac:spMkLst>
            <pc:docMk/>
            <pc:sldMk cId="3747769102" sldId="363"/>
            <ac:spMk id="3" creationId="{68C19F4A-0DC8-4933-9CE6-25460625EDA3}"/>
          </ac:spMkLst>
        </pc:spChg>
        <pc:graphicFrameChg chg="mod modGraphic">
          <ac:chgData name="Mueller, Axel (Nokia - FR/Paris-Saclay)" userId="6b065ed8-40bf-4bd7-b1e4-242bb2fb76f9" providerId="ADAL" clId="{2085B705-AA9D-4B91-A3A3-EB1A55B00360}" dt="2020-08-26T18:42:58.646" v="161" actId="1076"/>
          <ac:graphicFrameMkLst>
            <pc:docMk/>
            <pc:sldMk cId="3747769102" sldId="363"/>
            <ac:graphicFrameMk id="5" creationId="{6B8AF3B3-26FC-4FC2-9CD8-912A9E8C6FD0}"/>
          </ac:graphicFrameMkLst>
        </pc:graphicFrameChg>
      </pc:sldChg>
      <pc:sldChg chg="modSp">
        <pc:chgData name="Mueller, Axel (Nokia - FR/Paris-Saclay)" userId="6b065ed8-40bf-4bd7-b1e4-242bb2fb76f9" providerId="ADAL" clId="{2085B705-AA9D-4B91-A3A3-EB1A55B00360}" dt="2020-08-26T18:40:22.486" v="109" actId="6549"/>
        <pc:sldMkLst>
          <pc:docMk/>
          <pc:sldMk cId="3875272805" sldId="364"/>
        </pc:sldMkLst>
        <pc:spChg chg="mod">
          <ac:chgData name="Mueller, Axel (Nokia - FR/Paris-Saclay)" userId="6b065ed8-40bf-4bd7-b1e4-242bb2fb76f9" providerId="ADAL" clId="{2085B705-AA9D-4B91-A3A3-EB1A55B00360}" dt="2020-08-26T18:40:22.486" v="109" actId="6549"/>
          <ac:spMkLst>
            <pc:docMk/>
            <pc:sldMk cId="3875272805" sldId="364"/>
            <ac:spMk id="3" creationId="{68C19F4A-0DC8-4933-9CE6-25460625EDA3}"/>
          </ac:spMkLst>
        </pc:spChg>
      </pc:sldChg>
      <pc:sldChg chg="modSp">
        <pc:chgData name="Mueller, Axel (Nokia - FR/Paris-Saclay)" userId="6b065ed8-40bf-4bd7-b1e4-242bb2fb76f9" providerId="ADAL" clId="{2085B705-AA9D-4B91-A3A3-EB1A55B00360}" dt="2020-08-26T18:40:31.868" v="111" actId="13926"/>
        <pc:sldMkLst>
          <pc:docMk/>
          <pc:sldMk cId="290314970" sldId="365"/>
        </pc:sldMkLst>
        <pc:spChg chg="mod">
          <ac:chgData name="Mueller, Axel (Nokia - FR/Paris-Saclay)" userId="6b065ed8-40bf-4bd7-b1e4-242bb2fb76f9" providerId="ADAL" clId="{2085B705-AA9D-4B91-A3A3-EB1A55B00360}" dt="2020-08-26T18:40:31.868" v="111" actId="13926"/>
          <ac:spMkLst>
            <pc:docMk/>
            <pc:sldMk cId="290314970" sldId="365"/>
            <ac:spMk id="3" creationId="{68C19F4A-0DC8-4933-9CE6-25460625EDA3}"/>
          </ac:spMkLst>
        </pc:spChg>
      </pc:sldChg>
      <pc:sldChg chg="modSp">
        <pc:chgData name="Mueller, Axel (Nokia - FR/Paris-Saclay)" userId="6b065ed8-40bf-4bd7-b1e4-242bb2fb76f9" providerId="ADAL" clId="{2085B705-AA9D-4B91-A3A3-EB1A55B00360}" dt="2020-08-26T18:40:42.879" v="113" actId="13926"/>
        <pc:sldMkLst>
          <pc:docMk/>
          <pc:sldMk cId="1318589627" sldId="366"/>
        </pc:sldMkLst>
        <pc:spChg chg="mod">
          <ac:chgData name="Mueller, Axel (Nokia - FR/Paris-Saclay)" userId="6b065ed8-40bf-4bd7-b1e4-242bb2fb76f9" providerId="ADAL" clId="{2085B705-AA9D-4B91-A3A3-EB1A55B00360}" dt="2020-08-26T18:40:42.879" v="113" actId="13926"/>
          <ac:spMkLst>
            <pc:docMk/>
            <pc:sldMk cId="1318589627" sldId="366"/>
            <ac:spMk id="3" creationId="{68C19F4A-0DC8-4933-9CE6-25460625EDA3}"/>
          </ac:spMkLst>
        </pc:spChg>
      </pc:sldChg>
      <pc:sldChg chg="modSp">
        <pc:chgData name="Mueller, Axel (Nokia - FR/Paris-Saclay)" userId="6b065ed8-40bf-4bd7-b1e4-242bb2fb76f9" providerId="ADAL" clId="{2085B705-AA9D-4B91-A3A3-EB1A55B00360}" dt="2020-08-26T18:42:30.670" v="154" actId="1076"/>
        <pc:sldMkLst>
          <pc:docMk/>
          <pc:sldMk cId="3153541519" sldId="367"/>
        </pc:sldMkLst>
        <pc:spChg chg="mod">
          <ac:chgData name="Mueller, Axel (Nokia - FR/Paris-Saclay)" userId="6b065ed8-40bf-4bd7-b1e4-242bb2fb76f9" providerId="ADAL" clId="{2085B705-AA9D-4B91-A3A3-EB1A55B00360}" dt="2020-08-26T18:42:26.347" v="153" actId="27636"/>
          <ac:spMkLst>
            <pc:docMk/>
            <pc:sldMk cId="3153541519" sldId="367"/>
            <ac:spMk id="3" creationId="{68C19F4A-0DC8-4933-9CE6-25460625EDA3}"/>
          </ac:spMkLst>
        </pc:spChg>
        <pc:graphicFrameChg chg="mod modGraphic">
          <ac:chgData name="Mueller, Axel (Nokia - FR/Paris-Saclay)" userId="6b065ed8-40bf-4bd7-b1e4-242bb2fb76f9" providerId="ADAL" clId="{2085B705-AA9D-4B91-A3A3-EB1A55B00360}" dt="2020-08-26T18:42:30.670" v="154" actId="1076"/>
          <ac:graphicFrameMkLst>
            <pc:docMk/>
            <pc:sldMk cId="3153541519" sldId="367"/>
            <ac:graphicFrameMk id="5" creationId="{DF0A3EA6-6130-4E40-9682-DEEF6B77EE19}"/>
          </ac:graphicFrameMkLst>
        </pc:graphicFrameChg>
      </pc:sldChg>
      <pc:sldChg chg="modSp">
        <pc:chgData name="Mueller, Axel (Nokia - FR/Paris-Saclay)" userId="6b065ed8-40bf-4bd7-b1e4-242bb2fb76f9" providerId="ADAL" clId="{2085B705-AA9D-4B91-A3A3-EB1A55B00360}" dt="2020-08-26T18:39:40.734" v="86" actId="6549"/>
        <pc:sldMkLst>
          <pc:docMk/>
          <pc:sldMk cId="3333692766" sldId="368"/>
        </pc:sldMkLst>
        <pc:spChg chg="mod">
          <ac:chgData name="Mueller, Axel (Nokia - FR/Paris-Saclay)" userId="6b065ed8-40bf-4bd7-b1e4-242bb2fb76f9" providerId="ADAL" clId="{2085B705-AA9D-4B91-A3A3-EB1A55B00360}" dt="2020-08-26T18:39:40.734" v="86" actId="6549"/>
          <ac:spMkLst>
            <pc:docMk/>
            <pc:sldMk cId="3333692766" sldId="368"/>
            <ac:spMk id="3" creationId="{68C19F4A-0DC8-4933-9CE6-25460625EDA3}"/>
          </ac:spMkLst>
        </pc:spChg>
      </pc:sldChg>
    </pc:docChg>
  </pc:docChgLst>
  <pc:docChgLst>
    <pc:chgData name="Mueller, Axel (Nokia - FR/Paris-Saclay)" userId="6b065ed8-40bf-4bd7-b1e4-242bb2fb76f9" providerId="ADAL" clId="{1B1D020F-063C-4CAC-9278-2CE1C718DBB8}"/>
    <pc:docChg chg="modSld">
      <pc:chgData name="Mueller, Axel (Nokia - FR/Paris-Saclay)" userId="6b065ed8-40bf-4bd7-b1e4-242bb2fb76f9" providerId="ADAL" clId="{1B1D020F-063C-4CAC-9278-2CE1C718DBB8}" dt="2020-11-11T18:27:17.893" v="3" actId="13926"/>
      <pc:docMkLst>
        <pc:docMk/>
      </pc:docMkLst>
      <pc:sldChg chg="modSp">
        <pc:chgData name="Mueller, Axel (Nokia - FR/Paris-Saclay)" userId="6b065ed8-40bf-4bd7-b1e4-242bb2fb76f9" providerId="ADAL" clId="{1B1D020F-063C-4CAC-9278-2CE1C718DBB8}" dt="2020-11-11T18:27:06.724" v="0" actId="13926"/>
        <pc:sldMkLst>
          <pc:docMk/>
          <pc:sldMk cId="3723471719" sldId="334"/>
        </pc:sldMkLst>
        <pc:spChg chg="mod">
          <ac:chgData name="Mueller, Axel (Nokia - FR/Paris-Saclay)" userId="6b065ed8-40bf-4bd7-b1e4-242bb2fb76f9" providerId="ADAL" clId="{1B1D020F-063C-4CAC-9278-2CE1C718DBB8}" dt="2020-11-11T18:27:06.724" v="0" actId="13926"/>
          <ac:spMkLst>
            <pc:docMk/>
            <pc:sldMk cId="3723471719" sldId="334"/>
            <ac:spMk id="3" creationId="{CEEE3967-5931-4678-811B-C8B43E27CAD1}"/>
          </ac:spMkLst>
        </pc:spChg>
      </pc:sldChg>
      <pc:sldChg chg="modSp">
        <pc:chgData name="Mueller, Axel (Nokia - FR/Paris-Saclay)" userId="6b065ed8-40bf-4bd7-b1e4-242bb2fb76f9" providerId="ADAL" clId="{1B1D020F-063C-4CAC-9278-2CE1C718DBB8}" dt="2020-11-11T18:27:09.818" v="1" actId="13926"/>
        <pc:sldMkLst>
          <pc:docMk/>
          <pc:sldMk cId="839112101" sldId="354"/>
        </pc:sldMkLst>
        <pc:spChg chg="mod">
          <ac:chgData name="Mueller, Axel (Nokia - FR/Paris-Saclay)" userId="6b065ed8-40bf-4bd7-b1e4-242bb2fb76f9" providerId="ADAL" clId="{1B1D020F-063C-4CAC-9278-2CE1C718DBB8}" dt="2020-11-11T18:27:09.818" v="1" actId="13926"/>
          <ac:spMkLst>
            <pc:docMk/>
            <pc:sldMk cId="839112101" sldId="354"/>
            <ac:spMk id="3" creationId="{2235DBF7-E55E-4B31-89B5-C53236D71351}"/>
          </ac:spMkLst>
        </pc:spChg>
      </pc:sldChg>
      <pc:sldChg chg="modSp">
        <pc:chgData name="Mueller, Axel (Nokia - FR/Paris-Saclay)" userId="6b065ed8-40bf-4bd7-b1e4-242bb2fb76f9" providerId="ADAL" clId="{1B1D020F-063C-4CAC-9278-2CE1C718DBB8}" dt="2020-11-11T18:27:13.734" v="2" actId="13926"/>
        <pc:sldMkLst>
          <pc:docMk/>
          <pc:sldMk cId="1446073442" sldId="357"/>
        </pc:sldMkLst>
        <pc:spChg chg="mod">
          <ac:chgData name="Mueller, Axel (Nokia - FR/Paris-Saclay)" userId="6b065ed8-40bf-4bd7-b1e4-242bb2fb76f9" providerId="ADAL" clId="{1B1D020F-063C-4CAC-9278-2CE1C718DBB8}" dt="2020-11-11T18:27:13.734" v="2" actId="13926"/>
          <ac:spMkLst>
            <pc:docMk/>
            <pc:sldMk cId="1446073442" sldId="357"/>
            <ac:spMk id="3" creationId="{2235DBF7-E55E-4B31-89B5-C53236D71351}"/>
          </ac:spMkLst>
        </pc:spChg>
      </pc:sldChg>
      <pc:sldChg chg="modSp">
        <pc:chgData name="Mueller, Axel (Nokia - FR/Paris-Saclay)" userId="6b065ed8-40bf-4bd7-b1e4-242bb2fb76f9" providerId="ADAL" clId="{1B1D020F-063C-4CAC-9278-2CE1C718DBB8}" dt="2020-11-11T18:27:17.893" v="3" actId="13926"/>
        <pc:sldMkLst>
          <pc:docMk/>
          <pc:sldMk cId="3870660571" sldId="369"/>
        </pc:sldMkLst>
        <pc:spChg chg="mod">
          <ac:chgData name="Mueller, Axel (Nokia - FR/Paris-Saclay)" userId="6b065ed8-40bf-4bd7-b1e4-242bb2fb76f9" providerId="ADAL" clId="{1B1D020F-063C-4CAC-9278-2CE1C718DBB8}" dt="2020-11-11T18:27:17.893" v="3" actId="13926"/>
          <ac:spMkLst>
            <pc:docMk/>
            <pc:sldMk cId="3870660571" sldId="369"/>
            <ac:spMk id="3" creationId="{2235DBF7-E55E-4B31-89B5-C53236D71351}"/>
          </ac:spMkLst>
        </pc:spChg>
      </pc:sldChg>
    </pc:docChg>
  </pc:docChgLst>
  <pc:docChgLst>
    <pc:chgData name="Mueller, Axel (Nokia - FR/Paris-Saclay)" userId="6b065ed8-40bf-4bd7-b1e4-242bb2fb76f9" providerId="ADAL" clId="{45ECB469-050F-4C44-8F4C-1A1CFC0E56EE}"/>
    <pc:docChg chg="undo redo custSel addSld delSld modSld sldOrd">
      <pc:chgData name="Mueller, Axel (Nokia - FR/Paris-Saclay)" userId="6b065ed8-40bf-4bd7-b1e4-242bb2fb76f9" providerId="ADAL" clId="{45ECB469-050F-4C44-8F4C-1A1CFC0E56EE}" dt="2020-08-22T16:20:11.806" v="586" actId="2696"/>
      <pc:docMkLst>
        <pc:docMk/>
      </pc:docMkLst>
      <pc:sldChg chg="modSp">
        <pc:chgData name="Mueller, Axel (Nokia - FR/Paris-Saclay)" userId="6b065ed8-40bf-4bd7-b1e4-242bb2fb76f9" providerId="ADAL" clId="{45ECB469-050F-4C44-8F4C-1A1CFC0E56EE}" dt="2020-08-22T15:04:51.993" v="99"/>
        <pc:sldMkLst>
          <pc:docMk/>
          <pc:sldMk cId="3181677693" sldId="256"/>
        </pc:sldMkLst>
        <pc:spChg chg="mod">
          <ac:chgData name="Mueller, Axel (Nokia - FR/Paris-Saclay)" userId="6b065ed8-40bf-4bd7-b1e4-242bb2fb76f9" providerId="ADAL" clId="{45ECB469-050F-4C44-8F4C-1A1CFC0E56EE}" dt="2020-08-22T15:04:51.993" v="99"/>
          <ac:spMkLst>
            <pc:docMk/>
            <pc:sldMk cId="3181677693" sldId="256"/>
            <ac:spMk id="4" creationId="{00000000-0000-0000-0000-000000000000}"/>
          </ac:spMkLst>
        </pc:spChg>
        <pc:spChg chg="mod">
          <ac:chgData name="Mueller, Axel (Nokia - FR/Paris-Saclay)" userId="6b065ed8-40bf-4bd7-b1e4-242bb2fb76f9" providerId="ADAL" clId="{45ECB469-050F-4C44-8F4C-1A1CFC0E56EE}" dt="2020-08-22T15:04:34.198" v="90" actId="207"/>
          <ac:spMkLst>
            <pc:docMk/>
            <pc:sldMk cId="3181677693" sldId="256"/>
            <ac:spMk id="5" creationId="{00000000-0000-0000-0000-000000000000}"/>
          </ac:spMkLst>
        </pc:spChg>
      </pc:sldChg>
      <pc:sldChg chg="modSp">
        <pc:chgData name="Mueller, Axel (Nokia - FR/Paris-Saclay)" userId="6b065ed8-40bf-4bd7-b1e4-242bb2fb76f9" providerId="ADAL" clId="{45ECB469-050F-4C44-8F4C-1A1CFC0E56EE}" dt="2020-08-22T15:35:12.220" v="338" actId="6549"/>
        <pc:sldMkLst>
          <pc:docMk/>
          <pc:sldMk cId="1605875411" sldId="330"/>
        </pc:sldMkLst>
        <pc:graphicFrameChg chg="mod modGraphic">
          <ac:chgData name="Mueller, Axel (Nokia - FR/Paris-Saclay)" userId="6b065ed8-40bf-4bd7-b1e4-242bb2fb76f9" providerId="ADAL" clId="{45ECB469-050F-4C44-8F4C-1A1CFC0E56EE}" dt="2020-08-22T15:35:12.220" v="338" actId="6549"/>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45ECB469-050F-4C44-8F4C-1A1CFC0E56EE}" dt="2020-08-22T15:04:17.515" v="83" actId="20577"/>
        <pc:sldMkLst>
          <pc:docMk/>
          <pc:sldMk cId="179171565" sldId="332"/>
        </pc:sldMkLst>
        <pc:spChg chg="mod">
          <ac:chgData name="Mueller, Axel (Nokia - FR/Paris-Saclay)" userId="6b065ed8-40bf-4bd7-b1e4-242bb2fb76f9" providerId="ADAL" clId="{45ECB469-050F-4C44-8F4C-1A1CFC0E56EE}" dt="2020-08-22T15:04:17.515" v="83" actId="20577"/>
          <ac:spMkLst>
            <pc:docMk/>
            <pc:sldMk cId="179171565" sldId="332"/>
            <ac:spMk id="3" creationId="{4CFBAB26-4523-46D1-A6EC-C5F62C285619}"/>
          </ac:spMkLst>
        </pc:spChg>
      </pc:sldChg>
      <pc:sldChg chg="modSp">
        <pc:chgData name="Mueller, Axel (Nokia - FR/Paris-Saclay)" userId="6b065ed8-40bf-4bd7-b1e4-242bb2fb76f9" providerId="ADAL" clId="{45ECB469-050F-4C44-8F4C-1A1CFC0E56EE}" dt="2020-08-22T15:30:12.520" v="225" actId="13926"/>
        <pc:sldMkLst>
          <pc:docMk/>
          <pc:sldMk cId="3723471719" sldId="334"/>
        </pc:sldMkLst>
        <pc:spChg chg="mod">
          <ac:chgData name="Mueller, Axel (Nokia - FR/Paris-Saclay)" userId="6b065ed8-40bf-4bd7-b1e4-242bb2fb76f9" providerId="ADAL" clId="{45ECB469-050F-4C44-8F4C-1A1CFC0E56EE}" dt="2020-08-22T15:30:12.520" v="225" actId="13926"/>
          <ac:spMkLst>
            <pc:docMk/>
            <pc:sldMk cId="3723471719" sldId="334"/>
            <ac:spMk id="3" creationId="{CEEE3967-5931-4678-811B-C8B43E27CAD1}"/>
          </ac:spMkLst>
        </pc:spChg>
      </pc:sldChg>
      <pc:sldChg chg="del">
        <pc:chgData name="Mueller, Axel (Nokia - FR/Paris-Saclay)" userId="6b065ed8-40bf-4bd7-b1e4-242bb2fb76f9" providerId="ADAL" clId="{45ECB469-050F-4C44-8F4C-1A1CFC0E56EE}" dt="2020-08-22T15:05:34.573" v="100" actId="2696"/>
        <pc:sldMkLst>
          <pc:docMk/>
          <pc:sldMk cId="2753784833" sldId="335"/>
        </pc:sldMkLst>
      </pc:sldChg>
      <pc:sldChg chg="del">
        <pc:chgData name="Mueller, Axel (Nokia - FR/Paris-Saclay)" userId="6b065ed8-40bf-4bd7-b1e4-242bb2fb76f9" providerId="ADAL" clId="{45ECB469-050F-4C44-8F4C-1A1CFC0E56EE}" dt="2020-08-22T15:05:34.590" v="101" actId="2696"/>
        <pc:sldMkLst>
          <pc:docMk/>
          <pc:sldMk cId="2534444611" sldId="336"/>
        </pc:sldMkLst>
      </pc:sldChg>
      <pc:sldChg chg="del">
        <pc:chgData name="Mueller, Axel (Nokia - FR/Paris-Saclay)" userId="6b065ed8-40bf-4bd7-b1e4-242bb2fb76f9" providerId="ADAL" clId="{45ECB469-050F-4C44-8F4C-1A1CFC0E56EE}" dt="2020-08-22T15:05:34.646" v="103" actId="2696"/>
        <pc:sldMkLst>
          <pc:docMk/>
          <pc:sldMk cId="2571750554" sldId="338"/>
        </pc:sldMkLst>
      </pc:sldChg>
      <pc:sldChg chg="del">
        <pc:chgData name="Mueller, Axel (Nokia - FR/Paris-Saclay)" userId="6b065ed8-40bf-4bd7-b1e4-242bb2fb76f9" providerId="ADAL" clId="{45ECB469-050F-4C44-8F4C-1A1CFC0E56EE}" dt="2020-08-22T15:05:34.723" v="104" actId="2696"/>
        <pc:sldMkLst>
          <pc:docMk/>
          <pc:sldMk cId="2170918088" sldId="339"/>
        </pc:sldMkLst>
      </pc:sldChg>
      <pc:sldChg chg="del">
        <pc:chgData name="Mueller, Axel (Nokia - FR/Paris-Saclay)" userId="6b065ed8-40bf-4bd7-b1e4-242bb2fb76f9" providerId="ADAL" clId="{45ECB469-050F-4C44-8F4C-1A1CFC0E56EE}" dt="2020-08-22T15:52:20.075" v="479" actId="2696"/>
        <pc:sldMkLst>
          <pc:docMk/>
          <pc:sldMk cId="259098956" sldId="341"/>
        </pc:sldMkLst>
      </pc:sldChg>
      <pc:sldChg chg="del">
        <pc:chgData name="Mueller, Axel (Nokia - FR/Paris-Saclay)" userId="6b065ed8-40bf-4bd7-b1e4-242bb2fb76f9" providerId="ADAL" clId="{45ECB469-050F-4C44-8F4C-1A1CFC0E56EE}" dt="2020-08-22T15:52:20.090" v="480" actId="2696"/>
        <pc:sldMkLst>
          <pc:docMk/>
          <pc:sldMk cId="3795300960" sldId="342"/>
        </pc:sldMkLst>
      </pc:sldChg>
      <pc:sldChg chg="del">
        <pc:chgData name="Mueller, Axel (Nokia - FR/Paris-Saclay)" userId="6b065ed8-40bf-4bd7-b1e4-242bb2fb76f9" providerId="ADAL" clId="{45ECB469-050F-4C44-8F4C-1A1CFC0E56EE}" dt="2020-08-22T15:52:20.116" v="482" actId="2696"/>
        <pc:sldMkLst>
          <pc:docMk/>
          <pc:sldMk cId="2961382612" sldId="343"/>
        </pc:sldMkLst>
      </pc:sldChg>
      <pc:sldChg chg="del">
        <pc:chgData name="Mueller, Axel (Nokia - FR/Paris-Saclay)" userId="6b065ed8-40bf-4bd7-b1e4-242bb2fb76f9" providerId="ADAL" clId="{45ECB469-050F-4C44-8F4C-1A1CFC0E56EE}" dt="2020-08-22T16:20:11.691" v="584" actId="2696"/>
        <pc:sldMkLst>
          <pc:docMk/>
          <pc:sldMk cId="260722815" sldId="345"/>
        </pc:sldMkLst>
      </pc:sldChg>
      <pc:sldChg chg="del">
        <pc:chgData name="Mueller, Axel (Nokia - FR/Paris-Saclay)" userId="6b065ed8-40bf-4bd7-b1e4-242bb2fb76f9" providerId="ADAL" clId="{45ECB469-050F-4C44-8F4C-1A1CFC0E56EE}" dt="2020-08-22T16:20:11.694" v="585" actId="2696"/>
        <pc:sldMkLst>
          <pc:docMk/>
          <pc:sldMk cId="4157386101" sldId="346"/>
        </pc:sldMkLst>
      </pc:sldChg>
      <pc:sldChg chg="del">
        <pc:chgData name="Mueller, Axel (Nokia - FR/Paris-Saclay)" userId="6b065ed8-40bf-4bd7-b1e4-242bb2fb76f9" providerId="ADAL" clId="{45ECB469-050F-4C44-8F4C-1A1CFC0E56EE}" dt="2020-08-22T16:20:11.806" v="586" actId="2696"/>
        <pc:sldMkLst>
          <pc:docMk/>
          <pc:sldMk cId="3877303084" sldId="348"/>
        </pc:sldMkLst>
      </pc:sldChg>
      <pc:sldChg chg="del">
        <pc:chgData name="Mueller, Axel (Nokia - FR/Paris-Saclay)" userId="6b065ed8-40bf-4bd7-b1e4-242bb2fb76f9" providerId="ADAL" clId="{45ECB469-050F-4C44-8F4C-1A1CFC0E56EE}" dt="2020-08-22T16:20:11.687" v="582" actId="2696"/>
        <pc:sldMkLst>
          <pc:docMk/>
          <pc:sldMk cId="859011147" sldId="349"/>
        </pc:sldMkLst>
      </pc:sldChg>
      <pc:sldChg chg="del">
        <pc:chgData name="Mueller, Axel (Nokia - FR/Paris-Saclay)" userId="6b065ed8-40bf-4bd7-b1e4-242bb2fb76f9" providerId="ADAL" clId="{45ECB469-050F-4C44-8F4C-1A1CFC0E56EE}" dt="2020-08-22T15:52:20.107" v="481" actId="2696"/>
        <pc:sldMkLst>
          <pc:docMk/>
          <pc:sldMk cId="426415880" sldId="353"/>
        </pc:sldMkLst>
      </pc:sldChg>
      <pc:sldChg chg="modSp add">
        <pc:chgData name="Mueller, Axel (Nokia - FR/Paris-Saclay)" userId="6b065ed8-40bf-4bd7-b1e4-242bb2fb76f9" providerId="ADAL" clId="{45ECB469-050F-4C44-8F4C-1A1CFC0E56EE}" dt="2020-08-22T15:29:55.784" v="209" actId="20577"/>
        <pc:sldMkLst>
          <pc:docMk/>
          <pc:sldMk cId="839112101" sldId="354"/>
        </pc:sldMkLst>
        <pc:spChg chg="mod">
          <ac:chgData name="Mueller, Axel (Nokia - FR/Paris-Saclay)" userId="6b065ed8-40bf-4bd7-b1e4-242bb2fb76f9" providerId="ADAL" clId="{45ECB469-050F-4C44-8F4C-1A1CFC0E56EE}" dt="2020-08-22T15:28:23.905" v="168" actId="27636"/>
          <ac:spMkLst>
            <pc:docMk/>
            <pc:sldMk cId="839112101" sldId="354"/>
            <ac:spMk id="2" creationId="{796C5AF4-9E72-4866-90B9-1FCB542CB3DC}"/>
          </ac:spMkLst>
        </pc:spChg>
        <pc:spChg chg="mod">
          <ac:chgData name="Mueller, Axel (Nokia - FR/Paris-Saclay)" userId="6b065ed8-40bf-4bd7-b1e4-242bb2fb76f9" providerId="ADAL" clId="{45ECB469-050F-4C44-8F4C-1A1CFC0E56EE}" dt="2020-08-22T15:29:55.784" v="209" actId="20577"/>
          <ac:spMkLst>
            <pc:docMk/>
            <pc:sldMk cId="839112101" sldId="354"/>
            <ac:spMk id="3" creationId="{2235DBF7-E55E-4B31-89B5-C53236D71351}"/>
          </ac:spMkLst>
        </pc:spChg>
      </pc:sldChg>
      <pc:sldChg chg="add del">
        <pc:chgData name="Mueller, Axel (Nokia - FR/Paris-Saclay)" userId="6b065ed8-40bf-4bd7-b1e4-242bb2fb76f9" providerId="ADAL" clId="{45ECB469-050F-4C44-8F4C-1A1CFC0E56EE}" dt="2020-08-22T15:08:42.450" v="150"/>
        <pc:sldMkLst>
          <pc:docMk/>
          <pc:sldMk cId="851885084" sldId="354"/>
        </pc:sldMkLst>
      </pc:sldChg>
      <pc:sldChg chg="add del">
        <pc:chgData name="Mueller, Axel (Nokia - FR/Paris-Saclay)" userId="6b065ed8-40bf-4bd7-b1e4-242bb2fb76f9" providerId="ADAL" clId="{45ECB469-050F-4C44-8F4C-1A1CFC0E56EE}" dt="2020-08-22T15:29:00.675" v="180"/>
        <pc:sldMkLst>
          <pc:docMk/>
          <pc:sldMk cId="2992243055" sldId="355"/>
        </pc:sldMkLst>
      </pc:sldChg>
      <pc:sldChg chg="modSp add">
        <pc:chgData name="Mueller, Axel (Nokia - FR/Paris-Saclay)" userId="6b065ed8-40bf-4bd7-b1e4-242bb2fb76f9" providerId="ADAL" clId="{45ECB469-050F-4C44-8F4C-1A1CFC0E56EE}" dt="2020-08-22T15:31:15.344" v="227" actId="27636"/>
        <pc:sldMkLst>
          <pc:docMk/>
          <pc:sldMk cId="3004321530" sldId="355"/>
        </pc:sldMkLst>
        <pc:spChg chg="mod">
          <ac:chgData name="Mueller, Axel (Nokia - FR/Paris-Saclay)" userId="6b065ed8-40bf-4bd7-b1e4-242bb2fb76f9" providerId="ADAL" clId="{45ECB469-050F-4C44-8F4C-1A1CFC0E56EE}" dt="2020-08-22T15:31:15.344" v="227" actId="27636"/>
          <ac:spMkLst>
            <pc:docMk/>
            <pc:sldMk cId="3004321530" sldId="355"/>
            <ac:spMk id="3" creationId="{2235DBF7-E55E-4B31-89B5-C53236D71351}"/>
          </ac:spMkLst>
        </pc:spChg>
      </pc:sldChg>
      <pc:sldChg chg="del">
        <pc:chgData name="Mueller, Axel (Nokia - FR/Paris-Saclay)" userId="6b065ed8-40bf-4bd7-b1e4-242bb2fb76f9" providerId="ADAL" clId="{45ECB469-050F-4C44-8F4C-1A1CFC0E56EE}" dt="2020-08-22T15:05:34.624" v="102" actId="2696"/>
        <pc:sldMkLst>
          <pc:docMk/>
          <pc:sldMk cId="1850324529" sldId="356"/>
        </pc:sldMkLst>
      </pc:sldChg>
      <pc:sldChg chg="modSp add">
        <pc:chgData name="Mueller, Axel (Nokia - FR/Paris-Saclay)" userId="6b065ed8-40bf-4bd7-b1e4-242bb2fb76f9" providerId="ADAL" clId="{45ECB469-050F-4C44-8F4C-1A1CFC0E56EE}" dt="2020-08-22T15:33:25.138" v="318" actId="15"/>
        <pc:sldMkLst>
          <pc:docMk/>
          <pc:sldMk cId="3734579256" sldId="356"/>
        </pc:sldMkLst>
        <pc:spChg chg="mod">
          <ac:chgData name="Mueller, Axel (Nokia - FR/Paris-Saclay)" userId="6b065ed8-40bf-4bd7-b1e4-242bb2fb76f9" providerId="ADAL" clId="{45ECB469-050F-4C44-8F4C-1A1CFC0E56EE}" dt="2020-08-22T15:33:25.138" v="318" actId="15"/>
          <ac:spMkLst>
            <pc:docMk/>
            <pc:sldMk cId="3734579256" sldId="356"/>
            <ac:spMk id="3" creationId="{2235DBF7-E55E-4B31-89B5-C53236D71351}"/>
          </ac:spMkLst>
        </pc:spChg>
      </pc:sldChg>
      <pc:sldChg chg="modSp add">
        <pc:chgData name="Mueller, Axel (Nokia - FR/Paris-Saclay)" userId="6b065ed8-40bf-4bd7-b1e4-242bb2fb76f9" providerId="ADAL" clId="{45ECB469-050F-4C44-8F4C-1A1CFC0E56EE}" dt="2020-08-22T15:34:07.634" v="336" actId="27636"/>
        <pc:sldMkLst>
          <pc:docMk/>
          <pc:sldMk cId="1446073442" sldId="357"/>
        </pc:sldMkLst>
        <pc:spChg chg="mod">
          <ac:chgData name="Mueller, Axel (Nokia - FR/Paris-Saclay)" userId="6b065ed8-40bf-4bd7-b1e4-242bb2fb76f9" providerId="ADAL" clId="{45ECB469-050F-4C44-8F4C-1A1CFC0E56EE}" dt="2020-08-22T15:34:07.634" v="336" actId="27636"/>
          <ac:spMkLst>
            <pc:docMk/>
            <pc:sldMk cId="1446073442" sldId="357"/>
            <ac:spMk id="3" creationId="{2235DBF7-E55E-4B31-89B5-C53236D71351}"/>
          </ac:spMkLst>
        </pc:spChg>
      </pc:sldChg>
      <pc:sldChg chg="modSp add">
        <pc:chgData name="Mueller, Axel (Nokia - FR/Paris-Saclay)" userId="6b065ed8-40bf-4bd7-b1e4-242bb2fb76f9" providerId="ADAL" clId="{45ECB469-050F-4C44-8F4C-1A1CFC0E56EE}" dt="2020-08-22T15:36:08.494" v="359" actId="13926"/>
        <pc:sldMkLst>
          <pc:docMk/>
          <pc:sldMk cId="651365267" sldId="358"/>
        </pc:sldMkLst>
        <pc:spChg chg="mod">
          <ac:chgData name="Mueller, Axel (Nokia - FR/Paris-Saclay)" userId="6b065ed8-40bf-4bd7-b1e4-242bb2fb76f9" providerId="ADAL" clId="{45ECB469-050F-4C44-8F4C-1A1CFC0E56EE}" dt="2020-08-22T15:35:50.623" v="353" actId="27636"/>
          <ac:spMkLst>
            <pc:docMk/>
            <pc:sldMk cId="651365267" sldId="358"/>
            <ac:spMk id="2" creationId="{84E76D8D-6860-4FDC-91B7-964725F79ABF}"/>
          </ac:spMkLst>
        </pc:spChg>
        <pc:spChg chg="mod">
          <ac:chgData name="Mueller, Axel (Nokia - FR/Paris-Saclay)" userId="6b065ed8-40bf-4bd7-b1e4-242bb2fb76f9" providerId="ADAL" clId="{45ECB469-050F-4C44-8F4C-1A1CFC0E56EE}" dt="2020-08-22T15:36:08.494" v="359" actId="13926"/>
          <ac:spMkLst>
            <pc:docMk/>
            <pc:sldMk cId="651365267" sldId="358"/>
            <ac:spMk id="3" creationId="{6B5BF179-CEE1-46A5-9DE6-92F452E2F42E}"/>
          </ac:spMkLst>
        </pc:spChg>
      </pc:sldChg>
      <pc:sldChg chg="modSp add">
        <pc:chgData name="Mueller, Axel (Nokia - FR/Paris-Saclay)" userId="6b065ed8-40bf-4bd7-b1e4-242bb2fb76f9" providerId="ADAL" clId="{45ECB469-050F-4C44-8F4C-1A1CFC0E56EE}" dt="2020-08-22T15:47:14.773" v="386" actId="15"/>
        <pc:sldMkLst>
          <pc:docMk/>
          <pc:sldMk cId="1870683686" sldId="359"/>
        </pc:sldMkLst>
        <pc:spChg chg="mod">
          <ac:chgData name="Mueller, Axel (Nokia - FR/Paris-Saclay)" userId="6b065ed8-40bf-4bd7-b1e4-242bb2fb76f9" providerId="ADAL" clId="{45ECB469-050F-4C44-8F4C-1A1CFC0E56EE}" dt="2020-08-22T15:46:55.152" v="376" actId="27636"/>
          <ac:spMkLst>
            <pc:docMk/>
            <pc:sldMk cId="1870683686" sldId="359"/>
            <ac:spMk id="2" creationId="{0A724BA0-5C2F-40FD-9115-0B9B0235210D}"/>
          </ac:spMkLst>
        </pc:spChg>
        <pc:spChg chg="mod">
          <ac:chgData name="Mueller, Axel (Nokia - FR/Paris-Saclay)" userId="6b065ed8-40bf-4bd7-b1e4-242bb2fb76f9" providerId="ADAL" clId="{45ECB469-050F-4C44-8F4C-1A1CFC0E56EE}" dt="2020-08-22T15:47:14.773" v="386" actId="15"/>
          <ac:spMkLst>
            <pc:docMk/>
            <pc:sldMk cId="1870683686" sldId="359"/>
            <ac:spMk id="3" creationId="{C3063EF5-06CA-4968-A3A4-27A948244291}"/>
          </ac:spMkLst>
        </pc:spChg>
      </pc:sldChg>
      <pc:sldChg chg="delSp add del ord">
        <pc:chgData name="Mueller, Axel (Nokia - FR/Paris-Saclay)" userId="6b065ed8-40bf-4bd7-b1e4-242bb2fb76f9" providerId="ADAL" clId="{45ECB469-050F-4C44-8F4C-1A1CFC0E56EE}" dt="2020-08-22T16:20:11.689" v="583" actId="2696"/>
        <pc:sldMkLst>
          <pc:docMk/>
          <pc:sldMk cId="1530334424" sldId="360"/>
        </pc:sldMkLst>
        <pc:spChg chg="del">
          <ac:chgData name="Mueller, Axel (Nokia - FR/Paris-Saclay)" userId="6b065ed8-40bf-4bd7-b1e4-242bb2fb76f9" providerId="ADAL" clId="{45ECB469-050F-4C44-8F4C-1A1CFC0E56EE}" dt="2020-08-22T15:46:37.414" v="362"/>
          <ac:spMkLst>
            <pc:docMk/>
            <pc:sldMk cId="1530334424" sldId="360"/>
            <ac:spMk id="2" creationId="{38C816E2-955E-470D-AA95-52EACCB8EB78}"/>
          </ac:spMkLst>
        </pc:spChg>
        <pc:spChg chg="del">
          <ac:chgData name="Mueller, Axel (Nokia - FR/Paris-Saclay)" userId="6b065ed8-40bf-4bd7-b1e4-242bb2fb76f9" providerId="ADAL" clId="{45ECB469-050F-4C44-8F4C-1A1CFC0E56EE}" dt="2020-08-22T15:46:37.414" v="362"/>
          <ac:spMkLst>
            <pc:docMk/>
            <pc:sldMk cId="1530334424" sldId="360"/>
            <ac:spMk id="3" creationId="{EE759FF8-93B3-48D9-9882-2064DC5E045B}"/>
          </ac:spMkLst>
        </pc:spChg>
      </pc:sldChg>
      <pc:sldChg chg="addSp modSp add">
        <pc:chgData name="Mueller, Axel (Nokia - FR/Paris-Saclay)" userId="6b065ed8-40bf-4bd7-b1e4-242bb2fb76f9" providerId="ADAL" clId="{45ECB469-050F-4C44-8F4C-1A1CFC0E56EE}" dt="2020-08-22T15:51:02.728" v="469" actId="1076"/>
        <pc:sldMkLst>
          <pc:docMk/>
          <pc:sldMk cId="1504558730" sldId="361"/>
        </pc:sldMkLst>
        <pc:spChg chg="mod">
          <ac:chgData name="Mueller, Axel (Nokia - FR/Paris-Saclay)" userId="6b065ed8-40bf-4bd7-b1e4-242bb2fb76f9" providerId="ADAL" clId="{45ECB469-050F-4C44-8F4C-1A1CFC0E56EE}" dt="2020-08-22T15:47:43.626" v="393" actId="27636"/>
          <ac:spMkLst>
            <pc:docMk/>
            <pc:sldMk cId="1504558730" sldId="361"/>
            <ac:spMk id="2" creationId="{0A724BA0-5C2F-40FD-9115-0B9B0235210D}"/>
          </ac:spMkLst>
        </pc:spChg>
        <pc:spChg chg="mod">
          <ac:chgData name="Mueller, Axel (Nokia - FR/Paris-Saclay)" userId="6b065ed8-40bf-4bd7-b1e4-242bb2fb76f9" providerId="ADAL" clId="{45ECB469-050F-4C44-8F4C-1A1CFC0E56EE}" dt="2020-08-22T15:50:48.663" v="466" actId="20577"/>
          <ac:spMkLst>
            <pc:docMk/>
            <pc:sldMk cId="1504558730" sldId="361"/>
            <ac:spMk id="3" creationId="{C3063EF5-06CA-4968-A3A4-27A948244291}"/>
          </ac:spMkLst>
        </pc:spChg>
        <pc:graphicFrameChg chg="add mod">
          <ac:chgData name="Mueller, Axel (Nokia - FR/Paris-Saclay)" userId="6b065ed8-40bf-4bd7-b1e4-242bb2fb76f9" providerId="ADAL" clId="{45ECB469-050F-4C44-8F4C-1A1CFC0E56EE}" dt="2020-08-22T15:50:56.379" v="468" actId="1076"/>
          <ac:graphicFrameMkLst>
            <pc:docMk/>
            <pc:sldMk cId="1504558730" sldId="361"/>
            <ac:graphicFrameMk id="5" creationId="{C121ED7D-5EF0-400B-A4BF-8D268F1C6950}"/>
          </ac:graphicFrameMkLst>
        </pc:graphicFrameChg>
        <pc:graphicFrameChg chg="add mod modGraphic">
          <ac:chgData name="Mueller, Axel (Nokia - FR/Paris-Saclay)" userId="6b065ed8-40bf-4bd7-b1e4-242bb2fb76f9" providerId="ADAL" clId="{45ECB469-050F-4C44-8F4C-1A1CFC0E56EE}" dt="2020-08-22T15:50:53.836" v="467" actId="1076"/>
          <ac:graphicFrameMkLst>
            <pc:docMk/>
            <pc:sldMk cId="1504558730" sldId="361"/>
            <ac:graphicFrameMk id="6" creationId="{8F4BFDA8-A854-43EF-ADEB-C1C5DEA796CF}"/>
          </ac:graphicFrameMkLst>
        </pc:graphicFrameChg>
        <pc:graphicFrameChg chg="add mod modGraphic">
          <ac:chgData name="Mueller, Axel (Nokia - FR/Paris-Saclay)" userId="6b065ed8-40bf-4bd7-b1e4-242bb2fb76f9" providerId="ADAL" clId="{45ECB469-050F-4C44-8F4C-1A1CFC0E56EE}" dt="2020-08-22T15:51:02.728" v="469" actId="1076"/>
          <ac:graphicFrameMkLst>
            <pc:docMk/>
            <pc:sldMk cId="1504558730" sldId="361"/>
            <ac:graphicFrameMk id="7" creationId="{07B10B5E-ABF2-41A5-9243-07DCBA2640D2}"/>
          </ac:graphicFrameMkLst>
        </pc:graphicFrameChg>
      </pc:sldChg>
      <pc:sldChg chg="modSp add">
        <pc:chgData name="Mueller, Axel (Nokia - FR/Paris-Saclay)" userId="6b065ed8-40bf-4bd7-b1e4-242bb2fb76f9" providerId="ADAL" clId="{45ECB469-050F-4C44-8F4C-1A1CFC0E56EE}" dt="2020-08-22T15:51:47.735" v="478" actId="13926"/>
        <pc:sldMkLst>
          <pc:docMk/>
          <pc:sldMk cId="1927266759" sldId="362"/>
        </pc:sldMkLst>
        <pc:spChg chg="mod">
          <ac:chgData name="Mueller, Axel (Nokia - FR/Paris-Saclay)" userId="6b065ed8-40bf-4bd7-b1e4-242bb2fb76f9" providerId="ADAL" clId="{45ECB469-050F-4C44-8F4C-1A1CFC0E56EE}" dt="2020-08-22T15:51:26.907" v="472"/>
          <ac:spMkLst>
            <pc:docMk/>
            <pc:sldMk cId="1927266759" sldId="362"/>
            <ac:spMk id="2" creationId="{0A724BA0-5C2F-40FD-9115-0B9B0235210D}"/>
          </ac:spMkLst>
        </pc:spChg>
        <pc:spChg chg="mod">
          <ac:chgData name="Mueller, Axel (Nokia - FR/Paris-Saclay)" userId="6b065ed8-40bf-4bd7-b1e4-242bb2fb76f9" providerId="ADAL" clId="{45ECB469-050F-4C44-8F4C-1A1CFC0E56EE}" dt="2020-08-22T15:51:47.735" v="478" actId="13926"/>
          <ac:spMkLst>
            <pc:docMk/>
            <pc:sldMk cId="1927266759" sldId="362"/>
            <ac:spMk id="3" creationId="{C3063EF5-06CA-4968-A3A4-27A948244291}"/>
          </ac:spMkLst>
        </pc:spChg>
      </pc:sldChg>
      <pc:sldChg chg="modSp add">
        <pc:chgData name="Mueller, Axel (Nokia - FR/Paris-Saclay)" userId="6b065ed8-40bf-4bd7-b1e4-242bb2fb76f9" providerId="ADAL" clId="{45ECB469-050F-4C44-8F4C-1A1CFC0E56EE}" dt="2020-08-22T15:57:55.678" v="500" actId="27636"/>
        <pc:sldMkLst>
          <pc:docMk/>
          <pc:sldMk cId="3747769102" sldId="363"/>
        </pc:sldMkLst>
        <pc:spChg chg="mod">
          <ac:chgData name="Mueller, Axel (Nokia - FR/Paris-Saclay)" userId="6b065ed8-40bf-4bd7-b1e4-242bb2fb76f9" providerId="ADAL" clId="{45ECB469-050F-4C44-8F4C-1A1CFC0E56EE}" dt="2020-08-22T15:57:38.396" v="494"/>
          <ac:spMkLst>
            <pc:docMk/>
            <pc:sldMk cId="3747769102" sldId="363"/>
            <ac:spMk id="2" creationId="{3A3F1A2E-6026-4B24-A693-7C39A0D0918D}"/>
          </ac:spMkLst>
        </pc:spChg>
        <pc:spChg chg="mod">
          <ac:chgData name="Mueller, Axel (Nokia - FR/Paris-Saclay)" userId="6b065ed8-40bf-4bd7-b1e4-242bb2fb76f9" providerId="ADAL" clId="{45ECB469-050F-4C44-8F4C-1A1CFC0E56EE}" dt="2020-08-22T15:57:55.678" v="500" actId="27636"/>
          <ac:spMkLst>
            <pc:docMk/>
            <pc:sldMk cId="3747769102" sldId="363"/>
            <ac:spMk id="3" creationId="{68C19F4A-0DC8-4933-9CE6-25460625EDA3}"/>
          </ac:spMkLst>
        </pc:spChg>
      </pc:sldChg>
      <pc:sldChg chg="modSp add">
        <pc:chgData name="Mueller, Axel (Nokia - FR/Paris-Saclay)" userId="6b065ed8-40bf-4bd7-b1e4-242bb2fb76f9" providerId="ADAL" clId="{45ECB469-050F-4C44-8F4C-1A1CFC0E56EE}" dt="2020-08-22T15:59:10.818" v="521" actId="13926"/>
        <pc:sldMkLst>
          <pc:docMk/>
          <pc:sldMk cId="3875272805" sldId="364"/>
        </pc:sldMkLst>
        <pc:spChg chg="mod">
          <ac:chgData name="Mueller, Axel (Nokia - FR/Paris-Saclay)" userId="6b065ed8-40bf-4bd7-b1e4-242bb2fb76f9" providerId="ADAL" clId="{45ECB469-050F-4C44-8F4C-1A1CFC0E56EE}" dt="2020-08-22T15:58:31.124" v="508" actId="20577"/>
          <ac:spMkLst>
            <pc:docMk/>
            <pc:sldMk cId="3875272805" sldId="364"/>
            <ac:spMk id="2" creationId="{3A3F1A2E-6026-4B24-A693-7C39A0D0918D}"/>
          </ac:spMkLst>
        </pc:spChg>
        <pc:spChg chg="mod">
          <ac:chgData name="Mueller, Axel (Nokia - FR/Paris-Saclay)" userId="6b065ed8-40bf-4bd7-b1e4-242bb2fb76f9" providerId="ADAL" clId="{45ECB469-050F-4C44-8F4C-1A1CFC0E56EE}" dt="2020-08-22T15:59:10.818" v="521" actId="13926"/>
          <ac:spMkLst>
            <pc:docMk/>
            <pc:sldMk cId="3875272805" sldId="364"/>
            <ac:spMk id="3" creationId="{68C19F4A-0DC8-4933-9CE6-25460625EDA3}"/>
          </ac:spMkLst>
        </pc:spChg>
      </pc:sldChg>
      <pc:sldChg chg="modSp add">
        <pc:chgData name="Mueller, Axel (Nokia - FR/Paris-Saclay)" userId="6b065ed8-40bf-4bd7-b1e4-242bb2fb76f9" providerId="ADAL" clId="{45ECB469-050F-4C44-8F4C-1A1CFC0E56EE}" dt="2020-08-22T16:00:09.409" v="529" actId="15"/>
        <pc:sldMkLst>
          <pc:docMk/>
          <pc:sldMk cId="290314970" sldId="365"/>
        </pc:sldMkLst>
        <pc:spChg chg="mod">
          <ac:chgData name="Mueller, Axel (Nokia - FR/Paris-Saclay)" userId="6b065ed8-40bf-4bd7-b1e4-242bb2fb76f9" providerId="ADAL" clId="{45ECB469-050F-4C44-8F4C-1A1CFC0E56EE}" dt="2020-08-22T15:59:56.645" v="524"/>
          <ac:spMkLst>
            <pc:docMk/>
            <pc:sldMk cId="290314970" sldId="365"/>
            <ac:spMk id="2" creationId="{3A3F1A2E-6026-4B24-A693-7C39A0D0918D}"/>
          </ac:spMkLst>
        </pc:spChg>
        <pc:spChg chg="mod">
          <ac:chgData name="Mueller, Axel (Nokia - FR/Paris-Saclay)" userId="6b065ed8-40bf-4bd7-b1e4-242bb2fb76f9" providerId="ADAL" clId="{45ECB469-050F-4C44-8F4C-1A1CFC0E56EE}" dt="2020-08-22T16:00:09.409" v="529" actId="15"/>
          <ac:spMkLst>
            <pc:docMk/>
            <pc:sldMk cId="290314970" sldId="365"/>
            <ac:spMk id="3" creationId="{68C19F4A-0DC8-4933-9CE6-25460625EDA3}"/>
          </ac:spMkLst>
        </pc:spChg>
      </pc:sldChg>
      <pc:sldChg chg="modSp add">
        <pc:chgData name="Mueller, Axel (Nokia - FR/Paris-Saclay)" userId="6b065ed8-40bf-4bd7-b1e4-242bb2fb76f9" providerId="ADAL" clId="{45ECB469-050F-4C44-8F4C-1A1CFC0E56EE}" dt="2020-08-22T16:01:49.181" v="556" actId="13926"/>
        <pc:sldMkLst>
          <pc:docMk/>
          <pc:sldMk cId="1318589627" sldId="366"/>
        </pc:sldMkLst>
        <pc:spChg chg="mod">
          <ac:chgData name="Mueller, Axel (Nokia - FR/Paris-Saclay)" userId="6b065ed8-40bf-4bd7-b1e4-242bb2fb76f9" providerId="ADAL" clId="{45ECB469-050F-4C44-8F4C-1A1CFC0E56EE}" dt="2020-08-22T16:00:28.367" v="536" actId="27636"/>
          <ac:spMkLst>
            <pc:docMk/>
            <pc:sldMk cId="1318589627" sldId="366"/>
            <ac:spMk id="2" creationId="{3A3F1A2E-6026-4B24-A693-7C39A0D0918D}"/>
          </ac:spMkLst>
        </pc:spChg>
        <pc:spChg chg="mod">
          <ac:chgData name="Mueller, Axel (Nokia - FR/Paris-Saclay)" userId="6b065ed8-40bf-4bd7-b1e4-242bb2fb76f9" providerId="ADAL" clId="{45ECB469-050F-4C44-8F4C-1A1CFC0E56EE}" dt="2020-08-22T16:01:49.181" v="556" actId="13926"/>
          <ac:spMkLst>
            <pc:docMk/>
            <pc:sldMk cId="1318589627" sldId="366"/>
            <ac:spMk id="3" creationId="{68C19F4A-0DC8-4933-9CE6-25460625EDA3}"/>
          </ac:spMkLst>
        </pc:spChg>
      </pc:sldChg>
      <pc:sldChg chg="addSp modSp add">
        <pc:chgData name="Mueller, Axel (Nokia - FR/Paris-Saclay)" userId="6b065ed8-40bf-4bd7-b1e4-242bb2fb76f9" providerId="ADAL" clId="{45ECB469-050F-4C44-8F4C-1A1CFC0E56EE}" dt="2020-08-22T16:19:53.227" v="581" actId="13926"/>
        <pc:sldMkLst>
          <pc:docMk/>
          <pc:sldMk cId="3153541519" sldId="367"/>
        </pc:sldMkLst>
        <pc:spChg chg="mod">
          <ac:chgData name="Mueller, Axel (Nokia - FR/Paris-Saclay)" userId="6b065ed8-40bf-4bd7-b1e4-242bb2fb76f9" providerId="ADAL" clId="{45ECB469-050F-4C44-8F4C-1A1CFC0E56EE}" dt="2020-08-22T16:19:53.227" v="581" actId="13926"/>
          <ac:spMkLst>
            <pc:docMk/>
            <pc:sldMk cId="3153541519" sldId="367"/>
            <ac:spMk id="3" creationId="{68C19F4A-0DC8-4933-9CE6-25460625EDA3}"/>
          </ac:spMkLst>
        </pc:spChg>
        <pc:graphicFrameChg chg="add mod modGraphic">
          <ac:chgData name="Mueller, Axel (Nokia - FR/Paris-Saclay)" userId="6b065ed8-40bf-4bd7-b1e4-242bb2fb76f9" providerId="ADAL" clId="{45ECB469-050F-4C44-8F4C-1A1CFC0E56EE}" dt="2020-08-22T16:05:29.214" v="580" actId="13926"/>
          <ac:graphicFrameMkLst>
            <pc:docMk/>
            <pc:sldMk cId="3153541519" sldId="367"/>
            <ac:graphicFrameMk id="5" creationId="{DF0A3EA6-6130-4E40-9682-DEEF6B77EE19}"/>
          </ac:graphicFrameMkLst>
        </pc:graphicFrameChg>
      </pc:sldChg>
    </pc:docChg>
  </pc:docChgLst>
  <pc:docChgLst>
    <pc:chgData name="Mueller, Axel (Nokia - FR/Paris-Saclay)" userId="6b065ed8-40bf-4bd7-b1e4-242bb2fb76f9" providerId="ADAL" clId="{0E19D1CA-5F1A-4DBC-9843-27945195F254}"/>
    <pc:docChg chg="undo custSel addSld delSld modSld">
      <pc:chgData name="Mueller, Axel (Nokia - FR/Paris-Saclay)" userId="6b065ed8-40bf-4bd7-b1e4-242bb2fb76f9" providerId="ADAL" clId="{0E19D1CA-5F1A-4DBC-9843-27945195F254}" dt="2020-08-25T17:57:56.868" v="372" actId="13926"/>
      <pc:docMkLst>
        <pc:docMk/>
      </pc:docMkLst>
      <pc:sldChg chg="modSp">
        <pc:chgData name="Mueller, Axel (Nokia - FR/Paris-Saclay)" userId="6b065ed8-40bf-4bd7-b1e4-242bb2fb76f9" providerId="ADAL" clId="{0E19D1CA-5F1A-4DBC-9843-27945195F254}" dt="2020-08-25T17:51:20.569" v="350" actId="207"/>
        <pc:sldMkLst>
          <pc:docMk/>
          <pc:sldMk cId="1605875411" sldId="330"/>
        </pc:sldMkLst>
        <pc:graphicFrameChg chg="modGraphic">
          <ac:chgData name="Mueller, Axel (Nokia - FR/Paris-Saclay)" userId="6b065ed8-40bf-4bd7-b1e4-242bb2fb76f9" providerId="ADAL" clId="{0E19D1CA-5F1A-4DBC-9843-27945195F254}" dt="2020-08-25T17:51:20.569" v="350" actId="207"/>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0E19D1CA-5F1A-4DBC-9843-27945195F254}" dt="2020-08-25T17:50:51.544" v="349" actId="20577"/>
        <pc:sldMkLst>
          <pc:docMk/>
          <pc:sldMk cId="839112101" sldId="354"/>
        </pc:sldMkLst>
        <pc:spChg chg="mod">
          <ac:chgData name="Mueller, Axel (Nokia - FR/Paris-Saclay)" userId="6b065ed8-40bf-4bd7-b1e4-242bb2fb76f9" providerId="ADAL" clId="{0E19D1CA-5F1A-4DBC-9843-27945195F254}" dt="2020-08-25T17:50:51.544" v="349" actId="20577"/>
          <ac:spMkLst>
            <pc:docMk/>
            <pc:sldMk cId="839112101" sldId="354"/>
            <ac:spMk id="3" creationId="{2235DBF7-E55E-4B31-89B5-C53236D71351}"/>
          </ac:spMkLst>
        </pc:spChg>
      </pc:sldChg>
      <pc:sldChg chg="modSp">
        <pc:chgData name="Mueller, Axel (Nokia - FR/Paris-Saclay)" userId="6b065ed8-40bf-4bd7-b1e4-242bb2fb76f9" providerId="ADAL" clId="{0E19D1CA-5F1A-4DBC-9843-27945195F254}" dt="2020-08-25T17:47:57.453" v="336" actId="13926"/>
        <pc:sldMkLst>
          <pc:docMk/>
          <pc:sldMk cId="3004321530" sldId="355"/>
        </pc:sldMkLst>
        <pc:spChg chg="mod">
          <ac:chgData name="Mueller, Axel (Nokia - FR/Paris-Saclay)" userId="6b065ed8-40bf-4bd7-b1e4-242bb2fb76f9" providerId="ADAL" clId="{0E19D1CA-5F1A-4DBC-9843-27945195F254}" dt="2020-08-25T17:47:57.453" v="336" actId="13926"/>
          <ac:spMkLst>
            <pc:docMk/>
            <pc:sldMk cId="3004321530" sldId="355"/>
            <ac:spMk id="3" creationId="{2235DBF7-E55E-4B31-89B5-C53236D71351}"/>
          </ac:spMkLst>
        </pc:spChg>
      </pc:sldChg>
      <pc:sldChg chg="modSp">
        <pc:chgData name="Mueller, Axel (Nokia - FR/Paris-Saclay)" userId="6b065ed8-40bf-4bd7-b1e4-242bb2fb76f9" providerId="ADAL" clId="{0E19D1CA-5F1A-4DBC-9843-27945195F254}" dt="2020-08-25T17:29:06.258" v="33" actId="20577"/>
        <pc:sldMkLst>
          <pc:docMk/>
          <pc:sldMk cId="3734579256" sldId="356"/>
        </pc:sldMkLst>
        <pc:spChg chg="mod">
          <ac:chgData name="Mueller, Axel (Nokia - FR/Paris-Saclay)" userId="6b065ed8-40bf-4bd7-b1e4-242bb2fb76f9" providerId="ADAL" clId="{0E19D1CA-5F1A-4DBC-9843-27945195F254}" dt="2020-08-25T17:29:06.258" v="33" actId="20577"/>
          <ac:spMkLst>
            <pc:docMk/>
            <pc:sldMk cId="3734579256" sldId="356"/>
            <ac:spMk id="3" creationId="{2235DBF7-E55E-4B31-89B5-C53236D71351}"/>
          </ac:spMkLst>
        </pc:spChg>
      </pc:sldChg>
      <pc:sldChg chg="modSp">
        <pc:chgData name="Mueller, Axel (Nokia - FR/Paris-Saclay)" userId="6b065ed8-40bf-4bd7-b1e4-242bb2fb76f9" providerId="ADAL" clId="{0E19D1CA-5F1A-4DBC-9843-27945195F254}" dt="2020-08-25T17:49:17.163" v="338" actId="27636"/>
        <pc:sldMkLst>
          <pc:docMk/>
          <pc:sldMk cId="1446073442" sldId="357"/>
        </pc:sldMkLst>
        <pc:spChg chg="mod">
          <ac:chgData name="Mueller, Axel (Nokia - FR/Paris-Saclay)" userId="6b065ed8-40bf-4bd7-b1e4-242bb2fb76f9" providerId="ADAL" clId="{0E19D1CA-5F1A-4DBC-9843-27945195F254}" dt="2020-08-25T17:49:17.163" v="338" actId="27636"/>
          <ac:spMkLst>
            <pc:docMk/>
            <pc:sldMk cId="1446073442" sldId="357"/>
            <ac:spMk id="3" creationId="{2235DBF7-E55E-4B31-89B5-C53236D71351}"/>
          </ac:spMkLst>
        </pc:spChg>
      </pc:sldChg>
      <pc:sldChg chg="modSp">
        <pc:chgData name="Mueller, Axel (Nokia - FR/Paris-Saclay)" userId="6b065ed8-40bf-4bd7-b1e4-242bb2fb76f9" providerId="ADAL" clId="{0E19D1CA-5F1A-4DBC-9843-27945195F254}" dt="2020-08-25T17:31:00.733" v="72" actId="13926"/>
        <pc:sldMkLst>
          <pc:docMk/>
          <pc:sldMk cId="1870683686" sldId="359"/>
        </pc:sldMkLst>
        <pc:spChg chg="mod">
          <ac:chgData name="Mueller, Axel (Nokia - FR/Paris-Saclay)" userId="6b065ed8-40bf-4bd7-b1e4-242bb2fb76f9" providerId="ADAL" clId="{0E19D1CA-5F1A-4DBC-9843-27945195F254}" dt="2020-08-25T17:31:00.733" v="72" actId="13926"/>
          <ac:spMkLst>
            <pc:docMk/>
            <pc:sldMk cId="1870683686" sldId="359"/>
            <ac:spMk id="3" creationId="{C3063EF5-06CA-4968-A3A4-27A948244291}"/>
          </ac:spMkLst>
        </pc:spChg>
      </pc:sldChg>
      <pc:sldChg chg="delSp modSp">
        <pc:chgData name="Mueller, Axel (Nokia - FR/Paris-Saclay)" userId="6b065ed8-40bf-4bd7-b1e4-242bb2fb76f9" providerId="ADAL" clId="{0E19D1CA-5F1A-4DBC-9843-27945195F254}" dt="2020-08-25T17:54:20.724" v="368" actId="1076"/>
        <pc:sldMkLst>
          <pc:docMk/>
          <pc:sldMk cId="1504558730" sldId="361"/>
        </pc:sldMkLst>
        <pc:spChg chg="mod">
          <ac:chgData name="Mueller, Axel (Nokia - FR/Paris-Saclay)" userId="6b065ed8-40bf-4bd7-b1e4-242bb2fb76f9" providerId="ADAL" clId="{0E19D1CA-5F1A-4DBC-9843-27945195F254}" dt="2020-08-25T17:53:55.215" v="359" actId="13926"/>
          <ac:spMkLst>
            <pc:docMk/>
            <pc:sldMk cId="1504558730" sldId="361"/>
            <ac:spMk id="3" creationId="{C3063EF5-06CA-4968-A3A4-27A948244291}"/>
          </ac:spMkLst>
        </pc:spChg>
        <pc:graphicFrameChg chg="mod modGraphic">
          <ac:chgData name="Mueller, Axel (Nokia - FR/Paris-Saclay)" userId="6b065ed8-40bf-4bd7-b1e4-242bb2fb76f9" providerId="ADAL" clId="{0E19D1CA-5F1A-4DBC-9843-27945195F254}" dt="2020-08-25T17:54:20.724" v="368" actId="1076"/>
          <ac:graphicFrameMkLst>
            <pc:docMk/>
            <pc:sldMk cId="1504558730" sldId="361"/>
            <ac:graphicFrameMk id="5" creationId="{C121ED7D-5EF0-400B-A4BF-8D268F1C6950}"/>
          </ac:graphicFrameMkLst>
        </pc:graphicFrameChg>
        <pc:graphicFrameChg chg="del">
          <ac:chgData name="Mueller, Axel (Nokia - FR/Paris-Saclay)" userId="6b065ed8-40bf-4bd7-b1e4-242bb2fb76f9" providerId="ADAL" clId="{0E19D1CA-5F1A-4DBC-9843-27945195F254}" dt="2020-08-25T17:53:32.904" v="353" actId="478"/>
          <ac:graphicFrameMkLst>
            <pc:docMk/>
            <pc:sldMk cId="1504558730" sldId="361"/>
            <ac:graphicFrameMk id="6" creationId="{8F4BFDA8-A854-43EF-ADEB-C1C5DEA796CF}"/>
          </ac:graphicFrameMkLst>
        </pc:graphicFrameChg>
        <pc:graphicFrameChg chg="del">
          <ac:chgData name="Mueller, Axel (Nokia - FR/Paris-Saclay)" userId="6b065ed8-40bf-4bd7-b1e4-242bb2fb76f9" providerId="ADAL" clId="{0E19D1CA-5F1A-4DBC-9843-27945195F254}" dt="2020-08-25T17:53:36.034" v="354" actId="478"/>
          <ac:graphicFrameMkLst>
            <pc:docMk/>
            <pc:sldMk cId="1504558730" sldId="361"/>
            <ac:graphicFrameMk id="7" creationId="{07B10B5E-ABF2-41A5-9243-07DCBA2640D2}"/>
          </ac:graphicFrameMkLst>
        </pc:graphicFrameChg>
      </pc:sldChg>
      <pc:sldChg chg="modSp">
        <pc:chgData name="Mueller, Axel (Nokia - FR/Paris-Saclay)" userId="6b065ed8-40bf-4bd7-b1e4-242bb2fb76f9" providerId="ADAL" clId="{0E19D1CA-5F1A-4DBC-9843-27945195F254}" dt="2020-08-25T17:37:12.403" v="332" actId="20577"/>
        <pc:sldMkLst>
          <pc:docMk/>
          <pc:sldMk cId="3747769102" sldId="363"/>
        </pc:sldMkLst>
        <pc:spChg chg="mod">
          <ac:chgData name="Mueller, Axel (Nokia - FR/Paris-Saclay)" userId="6b065ed8-40bf-4bd7-b1e4-242bb2fb76f9" providerId="ADAL" clId="{0E19D1CA-5F1A-4DBC-9843-27945195F254}" dt="2020-08-25T17:37:12.403" v="332" actId="20577"/>
          <ac:spMkLst>
            <pc:docMk/>
            <pc:sldMk cId="3747769102" sldId="363"/>
            <ac:spMk id="3" creationId="{68C19F4A-0DC8-4933-9CE6-25460625EDA3}"/>
          </ac:spMkLst>
        </pc:spChg>
      </pc:sldChg>
      <pc:sldChg chg="modSp">
        <pc:chgData name="Mueller, Axel (Nokia - FR/Paris-Saclay)" userId="6b065ed8-40bf-4bd7-b1e4-242bb2fb76f9" providerId="ADAL" clId="{0E19D1CA-5F1A-4DBC-9843-27945195F254}" dt="2020-08-25T17:37:35.403" v="334"/>
        <pc:sldMkLst>
          <pc:docMk/>
          <pc:sldMk cId="3875272805" sldId="364"/>
        </pc:sldMkLst>
        <pc:spChg chg="mod">
          <ac:chgData name="Mueller, Axel (Nokia - FR/Paris-Saclay)" userId="6b065ed8-40bf-4bd7-b1e4-242bb2fb76f9" providerId="ADAL" clId="{0E19D1CA-5F1A-4DBC-9843-27945195F254}" dt="2020-08-25T17:37:35.403" v="334"/>
          <ac:spMkLst>
            <pc:docMk/>
            <pc:sldMk cId="3875272805" sldId="364"/>
            <ac:spMk id="3" creationId="{68C19F4A-0DC8-4933-9CE6-25460625EDA3}"/>
          </ac:spMkLst>
        </pc:spChg>
      </pc:sldChg>
      <pc:sldChg chg="modSp">
        <pc:chgData name="Mueller, Axel (Nokia - FR/Paris-Saclay)" userId="6b065ed8-40bf-4bd7-b1e4-242bb2fb76f9" providerId="ADAL" clId="{0E19D1CA-5F1A-4DBC-9843-27945195F254}" dt="2020-08-25T17:56:49.476" v="370" actId="13926"/>
        <pc:sldMkLst>
          <pc:docMk/>
          <pc:sldMk cId="290314970" sldId="365"/>
        </pc:sldMkLst>
        <pc:spChg chg="mod">
          <ac:chgData name="Mueller, Axel (Nokia - FR/Paris-Saclay)" userId="6b065ed8-40bf-4bd7-b1e4-242bb2fb76f9" providerId="ADAL" clId="{0E19D1CA-5F1A-4DBC-9843-27945195F254}" dt="2020-08-25T17:56:49.476" v="370" actId="13926"/>
          <ac:spMkLst>
            <pc:docMk/>
            <pc:sldMk cId="290314970" sldId="365"/>
            <ac:spMk id="3" creationId="{68C19F4A-0DC8-4933-9CE6-25460625EDA3}"/>
          </ac:spMkLst>
        </pc:spChg>
      </pc:sldChg>
      <pc:sldChg chg="modSp">
        <pc:chgData name="Mueller, Axel (Nokia - FR/Paris-Saclay)" userId="6b065ed8-40bf-4bd7-b1e4-242bb2fb76f9" providerId="ADAL" clId="{0E19D1CA-5F1A-4DBC-9843-27945195F254}" dt="2020-08-25T17:57:56.868" v="372" actId="13926"/>
        <pc:sldMkLst>
          <pc:docMk/>
          <pc:sldMk cId="3153541519" sldId="367"/>
        </pc:sldMkLst>
        <pc:graphicFrameChg chg="modGraphic">
          <ac:chgData name="Mueller, Axel (Nokia - FR/Paris-Saclay)" userId="6b065ed8-40bf-4bd7-b1e4-242bb2fb76f9" providerId="ADAL" clId="{0E19D1CA-5F1A-4DBC-9843-27945195F254}" dt="2020-08-25T17:57:56.868" v="372" actId="13926"/>
          <ac:graphicFrameMkLst>
            <pc:docMk/>
            <pc:sldMk cId="3153541519" sldId="367"/>
            <ac:graphicFrameMk id="5" creationId="{DF0A3EA6-6130-4E40-9682-DEEF6B77EE19}"/>
          </ac:graphicFrameMkLst>
        </pc:graphicFrameChg>
      </pc:sldChg>
      <pc:sldChg chg="add del">
        <pc:chgData name="Mueller, Axel (Nokia - FR/Paris-Saclay)" userId="6b065ed8-40bf-4bd7-b1e4-242bb2fb76f9" providerId="ADAL" clId="{0E19D1CA-5F1A-4DBC-9843-27945195F254}" dt="2020-08-25T17:28:41.403" v="6"/>
        <pc:sldMkLst>
          <pc:docMk/>
          <pc:sldMk cId="1317686688" sldId="368"/>
        </pc:sldMkLst>
      </pc:sldChg>
    </pc:docChg>
  </pc:docChgLst>
  <pc:docChgLst>
    <pc:chgData name="Mueller, Axel (Nokia - FR/Paris-Saclay)" userId="6b065ed8-40bf-4bd7-b1e4-242bb2fb76f9" providerId="ADAL" clId="{5497D274-E741-4AF0-95E9-F5AB8CB3FB1E}"/>
    <pc:docChg chg="modSld">
      <pc:chgData name="Mueller, Axel (Nokia - FR/Paris-Saclay)" userId="6b065ed8-40bf-4bd7-b1e4-242bb2fb76f9" providerId="ADAL" clId="{5497D274-E741-4AF0-95E9-F5AB8CB3FB1E}" dt="2020-08-23T14:20:17.285" v="10"/>
      <pc:docMkLst>
        <pc:docMk/>
      </pc:docMkLst>
      <pc:sldChg chg="modSp">
        <pc:chgData name="Mueller, Axel (Nokia - FR/Paris-Saclay)" userId="6b065ed8-40bf-4bd7-b1e4-242bb2fb76f9" providerId="ADAL" clId="{5497D274-E741-4AF0-95E9-F5AB8CB3FB1E}" dt="2020-08-23T14:20:04.125" v="8" actId="207"/>
        <pc:sldMkLst>
          <pc:docMk/>
          <pc:sldMk cId="3181677693" sldId="256"/>
        </pc:sldMkLst>
        <pc:spChg chg="mod">
          <ac:chgData name="Mueller, Axel (Nokia - FR/Paris-Saclay)" userId="6b065ed8-40bf-4bd7-b1e4-242bb2fb76f9" providerId="ADAL" clId="{5497D274-E741-4AF0-95E9-F5AB8CB3FB1E}" dt="2020-08-23T14:20:04.125" v="8" actId="207"/>
          <ac:spMkLst>
            <pc:docMk/>
            <pc:sldMk cId="3181677693" sldId="256"/>
            <ac:spMk id="5" creationId="{00000000-0000-0000-0000-000000000000}"/>
          </ac:spMkLst>
        </pc:spChg>
      </pc:sldChg>
      <pc:sldChg chg="modSp">
        <pc:chgData name="Mueller, Axel (Nokia - FR/Paris-Saclay)" userId="6b065ed8-40bf-4bd7-b1e4-242bb2fb76f9" providerId="ADAL" clId="{5497D274-E741-4AF0-95E9-F5AB8CB3FB1E}" dt="2020-08-23T14:20:17.285" v="10"/>
        <pc:sldMkLst>
          <pc:docMk/>
          <pc:sldMk cId="179171565" sldId="332"/>
        </pc:sldMkLst>
        <pc:spChg chg="mod">
          <ac:chgData name="Mueller, Axel (Nokia - FR/Paris-Saclay)" userId="6b065ed8-40bf-4bd7-b1e4-242bb2fb76f9" providerId="ADAL" clId="{5497D274-E741-4AF0-95E9-F5AB8CB3FB1E}" dt="2020-08-23T14:20:17.285" v="10"/>
          <ac:spMkLst>
            <pc:docMk/>
            <pc:sldMk cId="179171565" sldId="332"/>
            <ac:spMk id="3" creationId="{4CFBAB26-4523-46D1-A6EC-C5F62C285619}"/>
          </ac:spMkLst>
        </pc:spChg>
      </pc:sldChg>
    </pc:docChg>
  </pc:docChgLst>
  <pc:docChgLst>
    <pc:chgData name="Mueller, Axel (Nokia - FR/Paris-Saclay)" userId="6b065ed8-40bf-4bd7-b1e4-242bb2fb76f9" providerId="ADAL" clId="{EA0FA262-B1C1-4E6A-9404-254255E96D57}"/>
    <pc:docChg chg="undo custSel addSld modSld">
      <pc:chgData name="Mueller, Axel (Nokia - FR/Paris-Saclay)" userId="6b065ed8-40bf-4bd7-b1e4-242bb2fb76f9" providerId="ADAL" clId="{EA0FA262-B1C1-4E6A-9404-254255E96D57}" dt="2020-09-07T13:54:31.469" v="89" actId="1076"/>
      <pc:docMkLst>
        <pc:docMk/>
      </pc:docMkLst>
      <pc:sldChg chg="addSp delSp modSp add">
        <pc:chgData name="Mueller, Axel (Nokia - FR/Paris-Saclay)" userId="6b065ed8-40bf-4bd7-b1e4-242bb2fb76f9" providerId="ADAL" clId="{EA0FA262-B1C1-4E6A-9404-254255E96D57}" dt="2020-09-07T13:54:31.469" v="89" actId="1076"/>
        <pc:sldMkLst>
          <pc:docMk/>
          <pc:sldMk cId="2022114533" sldId="369"/>
        </pc:sldMkLst>
        <pc:spChg chg="mod">
          <ac:chgData name="Mueller, Axel (Nokia - FR/Paris-Saclay)" userId="6b065ed8-40bf-4bd7-b1e4-242bb2fb76f9" providerId="ADAL" clId="{EA0FA262-B1C1-4E6A-9404-254255E96D57}" dt="2020-09-07T13:52:30.980" v="50" actId="20577"/>
          <ac:spMkLst>
            <pc:docMk/>
            <pc:sldMk cId="2022114533" sldId="369"/>
            <ac:spMk id="2" creationId="{1CBF9BDA-06F7-4DD2-98FA-E3793E8144D7}"/>
          </ac:spMkLst>
        </pc:spChg>
        <pc:spChg chg="add del">
          <ac:chgData name="Mueller, Axel (Nokia - FR/Paris-Saclay)" userId="6b065ed8-40bf-4bd7-b1e4-242bb2fb76f9" providerId="ADAL" clId="{EA0FA262-B1C1-4E6A-9404-254255E96D57}" dt="2020-09-07T13:52:44.140" v="53"/>
          <ac:spMkLst>
            <pc:docMk/>
            <pc:sldMk cId="2022114533" sldId="369"/>
            <ac:spMk id="3" creationId="{AFA5EC19-B696-4B13-8D28-97702434667F}"/>
          </ac:spMkLst>
        </pc:spChg>
        <pc:spChg chg="add del mod">
          <ac:chgData name="Mueller, Axel (Nokia - FR/Paris-Saclay)" userId="6b065ed8-40bf-4bd7-b1e4-242bb2fb76f9" providerId="ADAL" clId="{EA0FA262-B1C1-4E6A-9404-254255E96D57}" dt="2020-09-07T13:53:29.626" v="73"/>
          <ac:spMkLst>
            <pc:docMk/>
            <pc:sldMk cId="2022114533" sldId="369"/>
            <ac:spMk id="8" creationId="{B3AD7AF1-FEC1-424F-97B3-8AFBC0EE5066}"/>
          </ac:spMkLst>
        </pc:spChg>
        <pc:graphicFrameChg chg="add del mod">
          <ac:chgData name="Mueller, Axel (Nokia - FR/Paris-Saclay)" userId="6b065ed8-40bf-4bd7-b1e4-242bb2fb76f9" providerId="ADAL" clId="{EA0FA262-B1C1-4E6A-9404-254255E96D57}" dt="2020-09-07T13:52:43.408" v="52"/>
          <ac:graphicFrameMkLst>
            <pc:docMk/>
            <pc:sldMk cId="2022114533" sldId="369"/>
            <ac:graphicFrameMk id="5" creationId="{91853128-966F-41BE-8FF5-971A703E7EF5}"/>
          </ac:graphicFrameMkLst>
        </pc:graphicFrameChg>
        <pc:graphicFrameChg chg="add del mod modGraphic">
          <ac:chgData name="Mueller, Axel (Nokia - FR/Paris-Saclay)" userId="6b065ed8-40bf-4bd7-b1e4-242bb2fb76f9" providerId="ADAL" clId="{EA0FA262-B1C1-4E6A-9404-254255E96D57}" dt="2020-09-07T13:53:11.230" v="64" actId="478"/>
          <ac:graphicFrameMkLst>
            <pc:docMk/>
            <pc:sldMk cId="2022114533" sldId="369"/>
            <ac:graphicFrameMk id="6" creationId="{BCCB620B-4354-43E9-B349-EBB967142F7D}"/>
          </ac:graphicFrameMkLst>
        </pc:graphicFrameChg>
        <pc:graphicFrameChg chg="add del mod">
          <ac:chgData name="Mueller, Axel (Nokia - FR/Paris-Saclay)" userId="6b065ed8-40bf-4bd7-b1e4-242bb2fb76f9" providerId="ADAL" clId="{EA0FA262-B1C1-4E6A-9404-254255E96D57}" dt="2020-09-07T13:53:29.141" v="72"/>
          <ac:graphicFrameMkLst>
            <pc:docMk/>
            <pc:sldMk cId="2022114533" sldId="369"/>
            <ac:graphicFrameMk id="9" creationId="{C92CB524-AEB5-40C7-9D9E-32DD22013142}"/>
          </ac:graphicFrameMkLst>
        </pc:graphicFrameChg>
        <pc:graphicFrameChg chg="add mod modGraphic">
          <ac:chgData name="Mueller, Axel (Nokia - FR/Paris-Saclay)" userId="6b065ed8-40bf-4bd7-b1e4-242bb2fb76f9" providerId="ADAL" clId="{EA0FA262-B1C1-4E6A-9404-254255E96D57}" dt="2020-09-07T13:54:31.469" v="89" actId="1076"/>
          <ac:graphicFrameMkLst>
            <pc:docMk/>
            <pc:sldMk cId="2022114533" sldId="369"/>
            <ac:graphicFrameMk id="10" creationId="{AE05C702-8D90-4897-9B1A-723E096DB8C9}"/>
          </ac:graphicFrameMkLst>
        </pc:graphicFrameChg>
      </pc:sldChg>
    </pc:docChg>
  </pc:docChgLst>
  <pc:docChgLst>
    <pc:chgData name="Mueller, Axel (Nokia - FR/Paris-Saclay)" userId="6b065ed8-40bf-4bd7-b1e4-242bb2fb76f9" providerId="ADAL" clId="{43DCF0DC-838E-4054-BB3B-2CF0E6D91263}"/>
    <pc:docChg chg="modSld">
      <pc:chgData name="Mueller, Axel (Nokia - FR/Paris-Saclay)" userId="6b065ed8-40bf-4bd7-b1e4-242bb2fb76f9" providerId="ADAL" clId="{43DCF0DC-838E-4054-BB3B-2CF0E6D91263}" dt="2020-08-26T07:01:43.102" v="4" actId="20577"/>
      <pc:docMkLst>
        <pc:docMk/>
      </pc:docMkLst>
      <pc:sldChg chg="modSp">
        <pc:chgData name="Mueller, Axel (Nokia - FR/Paris-Saclay)" userId="6b065ed8-40bf-4bd7-b1e4-242bb2fb76f9" providerId="ADAL" clId="{43DCF0DC-838E-4054-BB3B-2CF0E6D91263}" dt="2020-08-26T07:01:43.102" v="4" actId="20577"/>
        <pc:sldMkLst>
          <pc:docMk/>
          <pc:sldMk cId="3747769102" sldId="363"/>
        </pc:sldMkLst>
        <pc:spChg chg="mod">
          <ac:chgData name="Mueller, Axel (Nokia - FR/Paris-Saclay)" userId="6b065ed8-40bf-4bd7-b1e4-242bb2fb76f9" providerId="ADAL" clId="{43DCF0DC-838E-4054-BB3B-2CF0E6D91263}" dt="2020-08-26T07:01:43.102" v="4" actId="20577"/>
          <ac:spMkLst>
            <pc:docMk/>
            <pc:sldMk cId="3747769102" sldId="363"/>
            <ac:spMk id="3" creationId="{68C19F4A-0DC8-4933-9CE6-25460625EDA3}"/>
          </ac:spMkLst>
        </pc:spChg>
      </pc:sldChg>
    </pc:docChg>
  </pc:docChgLst>
  <pc:docChgLst>
    <pc:chgData name="Mueller, Axel (Nokia - FR/Paris-Saclay)" userId="6b065ed8-40bf-4bd7-b1e4-242bb2fb76f9" providerId="ADAL" clId="{69D8E095-79A9-4D8C-8874-6613DBE578FB}"/>
    <pc:docChg chg="undo custSel addSld modSld">
      <pc:chgData name="Mueller, Axel (Nokia - FR/Paris-Saclay)" userId="6b065ed8-40bf-4bd7-b1e4-242bb2fb76f9" providerId="ADAL" clId="{69D8E095-79A9-4D8C-8874-6613DBE578FB}" dt="2020-08-26T11:40:42.913" v="423" actId="27636"/>
      <pc:docMkLst>
        <pc:docMk/>
      </pc:docMkLst>
      <pc:sldChg chg="addSp modSp">
        <pc:chgData name="Mueller, Axel (Nokia - FR/Paris-Saclay)" userId="6b065ed8-40bf-4bd7-b1e4-242bb2fb76f9" providerId="ADAL" clId="{69D8E095-79A9-4D8C-8874-6613DBE578FB}" dt="2020-08-26T11:28:07.083" v="14" actId="20577"/>
        <pc:sldMkLst>
          <pc:docMk/>
          <pc:sldMk cId="3747769102" sldId="363"/>
        </pc:sldMkLst>
        <pc:spChg chg="mod">
          <ac:chgData name="Mueller, Axel (Nokia - FR/Paris-Saclay)" userId="6b065ed8-40bf-4bd7-b1e4-242bb2fb76f9" providerId="ADAL" clId="{69D8E095-79A9-4D8C-8874-6613DBE578FB}" dt="2020-08-26T11:25:26.773" v="12" actId="20577"/>
          <ac:spMkLst>
            <pc:docMk/>
            <pc:sldMk cId="3747769102" sldId="363"/>
            <ac:spMk id="3" creationId="{68C19F4A-0DC8-4933-9CE6-25460625EDA3}"/>
          </ac:spMkLst>
        </pc:spChg>
        <pc:graphicFrameChg chg="add mod modGraphic">
          <ac:chgData name="Mueller, Axel (Nokia - FR/Paris-Saclay)" userId="6b065ed8-40bf-4bd7-b1e4-242bb2fb76f9" providerId="ADAL" clId="{69D8E095-79A9-4D8C-8874-6613DBE578FB}" dt="2020-08-26T11:28:07.083" v="14" actId="20577"/>
          <ac:graphicFrameMkLst>
            <pc:docMk/>
            <pc:sldMk cId="3747769102" sldId="363"/>
            <ac:graphicFrameMk id="5" creationId="{6B8AF3B3-26FC-4FC2-9CD8-912A9E8C6FD0}"/>
          </ac:graphicFrameMkLst>
        </pc:graphicFrameChg>
      </pc:sldChg>
      <pc:sldChg chg="delSp modSp add">
        <pc:chgData name="Mueller, Axel (Nokia - FR/Paris-Saclay)" userId="6b065ed8-40bf-4bd7-b1e4-242bb2fb76f9" providerId="ADAL" clId="{69D8E095-79A9-4D8C-8874-6613DBE578FB}" dt="2020-08-26T11:40:42.913" v="423" actId="27636"/>
        <pc:sldMkLst>
          <pc:docMk/>
          <pc:sldMk cId="3333692766" sldId="368"/>
        </pc:sldMkLst>
        <pc:spChg chg="mod">
          <ac:chgData name="Mueller, Axel (Nokia - FR/Paris-Saclay)" userId="6b065ed8-40bf-4bd7-b1e4-242bb2fb76f9" providerId="ADAL" clId="{69D8E095-79A9-4D8C-8874-6613DBE578FB}" dt="2020-08-26T11:40:42.913" v="423" actId="27636"/>
          <ac:spMkLst>
            <pc:docMk/>
            <pc:sldMk cId="3333692766" sldId="368"/>
            <ac:spMk id="3" creationId="{68C19F4A-0DC8-4933-9CE6-25460625EDA3}"/>
          </ac:spMkLst>
        </pc:spChg>
        <pc:graphicFrameChg chg="del">
          <ac:chgData name="Mueller, Axel (Nokia - FR/Paris-Saclay)" userId="6b065ed8-40bf-4bd7-b1e4-242bb2fb76f9" providerId="ADAL" clId="{69D8E095-79A9-4D8C-8874-6613DBE578FB}" dt="2020-08-26T11:33:34.644" v="50" actId="478"/>
          <ac:graphicFrameMkLst>
            <pc:docMk/>
            <pc:sldMk cId="3333692766" sldId="368"/>
            <ac:graphicFrameMk id="5" creationId="{6B8AF3B3-26FC-4FC2-9CD8-912A9E8C6FD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2020/11/12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2020/11/12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#97-e	</a:t>
            </a:r>
          </a:p>
          <a:p>
            <a:r>
              <a:rPr lang="en-GB" altLang="zh-CN" sz="2000" dirty="0"/>
              <a:t>Electronic Meeting, 2 – 13 Nov., 2020</a:t>
            </a:r>
            <a:endParaRPr lang="en-US" altLang="zh-CN" sz="2000" dirty="0"/>
          </a:p>
          <a:p>
            <a:r>
              <a:rPr lang="en-US" altLang="ja-JP" sz="2000" dirty="0"/>
              <a:t>Agenda: </a:t>
            </a:r>
            <a:r>
              <a:rPr lang="en-GB" altLang="ja-JP" sz="2000" dirty="0"/>
              <a:t>7.15.3.2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GB" sz="2000" dirty="0"/>
              <a:t>R4-2017550</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xmlns="" id="{4CFBAB26-4523-46D1-A6EC-C5F62C285619}"/>
              </a:ext>
            </a:extLst>
          </p:cNvPr>
          <p:cNvSpPr>
            <a:spLocks noGrp="1"/>
          </p:cNvSpPr>
          <p:nvPr>
            <p:ph idx="1"/>
          </p:nvPr>
        </p:nvSpPr>
        <p:spPr>
          <a:xfrm>
            <a:off x="457200" y="1417638"/>
            <a:ext cx="8229600" cy="5107706"/>
          </a:xfrm>
        </p:spPr>
        <p:txBody>
          <a:bodyPr>
            <a:normAutofit fontScale="400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General/PUSCH/PRACH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endParaRPr lang="en-GB" altLang="zh-CN" sz="24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PUSCH/PRACH/UL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R4-2008821 WF on Rel-16 NR HST BS demodulation requirements,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R4-2012676 WF on Rel-16 NR HST BS demodulation requirements, RAN4#96-e.</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RAN4#97-e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4-2017625 Email discussion summary for </a:t>
            </a:r>
            <a:r>
              <a:rPr lang="nn-NO" altLang="zh-CN" sz="2000" dirty="0">
                <a:latin typeface="Arial Unicode MS" pitchFamily="50" charset="-127"/>
                <a:ea typeface="Arial Unicode MS" pitchFamily="50" charset="-127"/>
                <a:cs typeface="Arial Unicode MS" pitchFamily="50" charset="-127"/>
              </a:rPr>
              <a:t>[97e][327] NR_HST_Demod_BS</a:t>
            </a:r>
            <a:r>
              <a:rPr lang="en-GB" altLang="zh-CN" sz="2000" dirty="0">
                <a:latin typeface="Arial Unicode MS" pitchFamily="50" charset="-127"/>
                <a:ea typeface="Arial Unicode MS" pitchFamily="50" charset="-127"/>
                <a:cs typeface="Arial Unicode MS" pitchFamily="50" charset="-127"/>
              </a:rPr>
              <a:t>, RAN4#97-e.</a:t>
            </a:r>
          </a:p>
        </p:txBody>
      </p:sp>
      <p:sp>
        <p:nvSpPr>
          <p:cNvPr id="4" name="Slide Number Placeholder 3">
            <a:extLst>
              <a:ext uri="{FF2B5EF4-FFF2-40B4-BE49-F238E27FC236}">
                <a16:creationId xmlns:a16="http://schemas.microsoft.com/office/drawing/2014/main" xmlns=""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0B6994-1CAE-4535-9D5C-BE1C3607414A}"/>
              </a:ext>
            </a:extLst>
          </p:cNvPr>
          <p:cNvSpPr>
            <a:spLocks noGrp="1"/>
          </p:cNvSpPr>
          <p:nvPr>
            <p:ph type="title"/>
          </p:nvPr>
        </p:nvSpPr>
        <p:spPr/>
        <p:txBody>
          <a:bodyPr>
            <a:normAutofit/>
          </a:bodyPr>
          <a:lstStyle/>
          <a:p>
            <a:r>
              <a:rPr lang="en-GB" dirty="0"/>
              <a:t>PUSCH</a:t>
            </a:r>
          </a:p>
        </p:txBody>
      </p:sp>
      <p:sp>
        <p:nvSpPr>
          <p:cNvPr id="3" name="Content Placeholder 2">
            <a:extLst>
              <a:ext uri="{FF2B5EF4-FFF2-40B4-BE49-F238E27FC236}">
                <a16:creationId xmlns:a16="http://schemas.microsoft.com/office/drawing/2014/main" xmlns="" id="{CEEE3967-5931-4678-811B-C8B43E27CAD1}"/>
              </a:ext>
            </a:extLst>
          </p:cNvPr>
          <p:cNvSpPr>
            <a:spLocks noGrp="1"/>
          </p:cNvSpPr>
          <p:nvPr>
            <p:ph idx="1"/>
          </p:nvPr>
        </p:nvSpPr>
        <p:spPr/>
        <p:txBody>
          <a:bodyPr/>
          <a:lstStyle/>
          <a:p>
            <a:r>
              <a:rPr lang="en-GB" dirty="0"/>
              <a:t>Specification drafting of multi-path fading requirements </a:t>
            </a:r>
          </a:p>
          <a:p>
            <a:pPr lvl="1"/>
            <a:r>
              <a:rPr lang="en-GB" dirty="0"/>
              <a:t>Do not reopen this discussion and continue with last meeting’s agreement.</a:t>
            </a:r>
          </a:p>
        </p:txBody>
      </p:sp>
      <p:sp>
        <p:nvSpPr>
          <p:cNvPr id="4" name="Slide Number Placeholder 3">
            <a:extLst>
              <a:ext uri="{FF2B5EF4-FFF2-40B4-BE49-F238E27FC236}">
                <a16:creationId xmlns:a16="http://schemas.microsoft.com/office/drawing/2014/main" xmlns="" id="{6FF9CB6D-3A44-4097-BF38-9D1549EB49AA}"/>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C5AF4-9E72-4866-90B9-1FCB542CB3DC}"/>
              </a:ext>
            </a:extLst>
          </p:cNvPr>
          <p:cNvSpPr>
            <a:spLocks noGrp="1"/>
          </p:cNvSpPr>
          <p:nvPr>
            <p:ph type="title"/>
          </p:nvPr>
        </p:nvSpPr>
        <p:spPr/>
        <p:txBody>
          <a:bodyPr>
            <a:normAutofit/>
          </a:bodyPr>
          <a:lstStyle/>
          <a:p>
            <a:r>
              <a:rPr lang="en-GB" dirty="0"/>
              <a:t>PRACH</a:t>
            </a:r>
          </a:p>
        </p:txBody>
      </p:sp>
      <p:sp>
        <p:nvSpPr>
          <p:cNvPr id="3" name="Content Placeholder 2">
            <a:extLst>
              <a:ext uri="{FF2B5EF4-FFF2-40B4-BE49-F238E27FC236}">
                <a16:creationId xmlns:a16="http://schemas.microsoft.com/office/drawing/2014/main" xmlns="" id="{2235DBF7-E55E-4B31-89B5-C53236D71351}"/>
              </a:ext>
            </a:extLst>
          </p:cNvPr>
          <p:cNvSpPr>
            <a:spLocks noGrp="1"/>
          </p:cNvSpPr>
          <p:nvPr>
            <p:ph idx="1"/>
          </p:nvPr>
        </p:nvSpPr>
        <p:spPr/>
        <p:txBody>
          <a:bodyPr>
            <a:normAutofit fontScale="62500" lnSpcReduction="20000"/>
          </a:bodyPr>
          <a:lstStyle/>
          <a:p>
            <a:r>
              <a:rPr lang="en-GB" dirty="0"/>
              <a:t>Capturing carrier frequency for PRACH restricted set type B in the simulation summary</a:t>
            </a:r>
          </a:p>
          <a:p>
            <a:pPr lvl="1"/>
            <a:r>
              <a:rPr lang="en-GB" dirty="0"/>
              <a:t>Change the carrier frequency for PRACH restricted set type B in the simulation summary template to be 3.6GHz.</a:t>
            </a:r>
          </a:p>
          <a:p>
            <a:endParaRPr lang="en-GB" dirty="0"/>
          </a:p>
          <a:p>
            <a:r>
              <a:rPr lang="en-GB" dirty="0"/>
              <a:t>Capturing PRACH restricted set applicability rules in specifications</a:t>
            </a:r>
          </a:p>
          <a:p>
            <a:pPr lvl="1" hangingPunct="0"/>
            <a:r>
              <a:rPr lang="en-GB" strike="sngStrike" dirty="0"/>
              <a:t>Option 1: Leave the applicability rules for PRACH tests with restricted set configurations in the section of PRACH applicability rules; the rule is only for restricted sets so there is an implicit distinction to only apply to HST scenarios.</a:t>
            </a:r>
          </a:p>
          <a:p>
            <a:pPr lvl="1" hangingPunct="0"/>
            <a:r>
              <a:rPr lang="en-GB" dirty="0"/>
              <a:t>Option 2: </a:t>
            </a:r>
            <a:r>
              <a:rPr lang="en-GB" dirty="0">
                <a:solidFill>
                  <a:srgbClr val="00B050"/>
                </a:solidFill>
              </a:rPr>
              <a:t>Move the applicability rules for PRACH tests with restricted set configurations to a new section called “8.1.2.5 Applicability of PRACH for high speed train performance requirements”, to maintain a consistent specification structure.</a:t>
            </a:r>
          </a:p>
          <a:p>
            <a:pPr lvl="1" hangingPunct="0"/>
            <a:r>
              <a:rPr lang="en-GB" strike="sngStrike" dirty="0"/>
              <a:t>Option 3: The current title “8.1.2.3.4 Applicability of requirements for different restricted set types of long PRACH format 0” can be changed to “8.1.2.3.4 Applicability of requirements for different restricted set types of long PRACH format 0 for high speed train”</a:t>
            </a:r>
          </a:p>
          <a:p>
            <a:pPr marL="0" indent="0">
              <a:buNone/>
            </a:pPr>
            <a:endParaRPr lang="en-GB" dirty="0"/>
          </a:p>
        </p:txBody>
      </p:sp>
      <p:sp>
        <p:nvSpPr>
          <p:cNvPr id="4" name="Slide Number Placeholder 3">
            <a:extLst>
              <a:ext uri="{FF2B5EF4-FFF2-40B4-BE49-F238E27FC236}">
                <a16:creationId xmlns:a16="http://schemas.microsoft.com/office/drawing/2014/main" xmlns="" id="{32495609-C98A-4065-A010-AA42E57D8120}"/>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83911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C5AF4-9E72-4866-90B9-1FCB542CB3DC}"/>
              </a:ext>
            </a:extLst>
          </p:cNvPr>
          <p:cNvSpPr>
            <a:spLocks noGrp="1"/>
          </p:cNvSpPr>
          <p:nvPr>
            <p:ph type="title"/>
          </p:nvPr>
        </p:nvSpPr>
        <p:spPr/>
        <p:txBody>
          <a:bodyPr>
            <a:normAutofit/>
          </a:bodyPr>
          <a:lstStyle/>
          <a:p>
            <a:r>
              <a:rPr lang="en-GB" dirty="0"/>
              <a:t>UL TA</a:t>
            </a:r>
          </a:p>
        </p:txBody>
      </p:sp>
      <p:sp>
        <p:nvSpPr>
          <p:cNvPr id="3" name="Content Placeholder 2">
            <a:extLst>
              <a:ext uri="{FF2B5EF4-FFF2-40B4-BE49-F238E27FC236}">
                <a16:creationId xmlns:a16="http://schemas.microsoft.com/office/drawing/2014/main" xmlns="" id="{2235DBF7-E55E-4B31-89B5-C53236D71351}"/>
              </a:ext>
            </a:extLst>
          </p:cNvPr>
          <p:cNvSpPr>
            <a:spLocks noGrp="1"/>
          </p:cNvSpPr>
          <p:nvPr>
            <p:ph idx="1"/>
          </p:nvPr>
        </p:nvSpPr>
        <p:spPr/>
        <p:txBody>
          <a:bodyPr>
            <a:normAutofit fontScale="85000" lnSpcReduction="20000"/>
          </a:bodyPr>
          <a:lstStyle/>
          <a:p>
            <a:r>
              <a:rPr lang="en-GB" dirty="0"/>
              <a:t>Scaling Doppler spread with SCS</a:t>
            </a:r>
          </a:p>
          <a:p>
            <a:pPr lvl="1" hangingPunct="0"/>
            <a:r>
              <a:rPr lang="en-GB" dirty="0"/>
              <a:t>Do not change the current Doppler spread parameters of scenario X.</a:t>
            </a:r>
          </a:p>
          <a:p>
            <a:pPr hangingPunct="0"/>
            <a:endParaRPr lang="en-GB" dirty="0"/>
          </a:p>
          <a:p>
            <a:pPr hangingPunct="0"/>
            <a:r>
              <a:rPr lang="en-GB" dirty="0"/>
              <a:t>Applicability rules for SCS/CBW combinations</a:t>
            </a:r>
          </a:p>
          <a:p>
            <a:pPr lvl="1" hangingPunct="0"/>
            <a:r>
              <a:rPr lang="en-GB" dirty="0"/>
              <a:t>Re-use non-HST PUSCH applicability rules.</a:t>
            </a:r>
          </a:p>
          <a:p>
            <a:endParaRPr lang="en-GB" dirty="0"/>
          </a:p>
          <a:p>
            <a:r>
              <a:rPr lang="en-GB" dirty="0"/>
              <a:t>Scenario X requirements </a:t>
            </a:r>
            <a:r>
              <a:rPr lang="en-GB" dirty="0" err="1"/>
              <a:t>w.r.t.</a:t>
            </a:r>
            <a:r>
              <a:rPr lang="en-GB" dirty="0"/>
              <a:t> SCS/CBW combinations</a:t>
            </a:r>
          </a:p>
          <a:p>
            <a:pPr lvl="1" hangingPunct="0"/>
            <a:r>
              <a:rPr lang="en-GB" dirty="0">
                <a:solidFill>
                  <a:srgbClr val="00B050"/>
                </a:solidFill>
              </a:rPr>
              <a:t>Option 1: Have requirements </a:t>
            </a:r>
            <a:r>
              <a:rPr lang="en-GB" dirty="0" smtClean="0">
                <a:solidFill>
                  <a:srgbClr val="00B050"/>
                </a:solidFill>
              </a:rPr>
              <a:t>for </a:t>
            </a:r>
            <a:r>
              <a:rPr lang="en-GB" strike="sngStrike" dirty="0" smtClean="0"/>
              <a:t>(Nokia, CMCC)</a:t>
            </a:r>
            <a:endParaRPr lang="en-GB" strike="sngStrike" dirty="0"/>
          </a:p>
          <a:p>
            <a:pPr lvl="2" hangingPunct="0"/>
            <a:r>
              <a:rPr lang="en-GB" dirty="0"/>
              <a:t>15kHz: 10MHz/5MHz; 30kHz: 40MHz/10MHz</a:t>
            </a:r>
          </a:p>
          <a:p>
            <a:pPr lvl="1" hangingPunct="0"/>
            <a:r>
              <a:rPr lang="en-GB" strike="sngStrike" dirty="0"/>
              <a:t>Option 2: Have requirements </a:t>
            </a:r>
            <a:r>
              <a:rPr lang="en-GB" strike="sngStrike" dirty="0" smtClean="0"/>
              <a:t>for (Huawei) </a:t>
            </a:r>
            <a:endParaRPr lang="en-GB" strike="sngStrike" dirty="0"/>
          </a:p>
          <a:p>
            <a:pPr lvl="2" hangingPunct="0"/>
            <a:r>
              <a:rPr lang="en-GB" strike="sngStrike" dirty="0"/>
              <a:t>15kHz: 5MHz; 30kHz: 10MHz</a:t>
            </a:r>
          </a:p>
        </p:txBody>
      </p:sp>
      <p:sp>
        <p:nvSpPr>
          <p:cNvPr id="4" name="Slide Number Placeholder 3">
            <a:extLst>
              <a:ext uri="{FF2B5EF4-FFF2-40B4-BE49-F238E27FC236}">
                <a16:creationId xmlns:a16="http://schemas.microsoft.com/office/drawing/2014/main" xmlns="" id="{32495609-C98A-4065-A010-AA42E57D8120}"/>
              </a:ext>
            </a:extLst>
          </p:cNvPr>
          <p:cNvSpPr>
            <a:spLocks noGrp="1"/>
          </p:cNvSpPr>
          <p:nvPr>
            <p:ph type="sldNum" sz="quarter" idx="12"/>
          </p:nvPr>
        </p:nvSpPr>
        <p:spPr/>
        <p:txBody>
          <a:bodyPr/>
          <a:lstStyle/>
          <a:p>
            <a:fld id="{0C913308-F349-4B6D-A68A-DD1791B4A57B}" type="slidenum">
              <a:rPr lang="zh-CN" altLang="en-US" smtClean="0"/>
              <a:t>5</a:t>
            </a:fld>
            <a:endParaRPr lang="zh-CN" altLang="en-US" dirty="0"/>
          </a:p>
        </p:txBody>
      </p:sp>
    </p:spTree>
    <p:extLst>
      <p:ext uri="{BB962C8B-B14F-4D97-AF65-F5344CB8AC3E}">
        <p14:creationId xmlns:p14="http://schemas.microsoft.com/office/powerpoint/2010/main" val="14460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C5AF4-9E72-4866-90B9-1FCB542CB3DC}"/>
              </a:ext>
            </a:extLst>
          </p:cNvPr>
          <p:cNvSpPr>
            <a:spLocks noGrp="1"/>
          </p:cNvSpPr>
          <p:nvPr>
            <p:ph type="title"/>
          </p:nvPr>
        </p:nvSpPr>
        <p:spPr/>
        <p:txBody>
          <a:bodyPr>
            <a:normAutofit/>
          </a:bodyPr>
          <a:lstStyle/>
          <a:p>
            <a:r>
              <a:rPr lang="en-GB" dirty="0"/>
              <a:t>UL TA</a:t>
            </a:r>
          </a:p>
        </p:txBody>
      </p:sp>
      <p:sp>
        <p:nvSpPr>
          <p:cNvPr id="3" name="Content Placeholder 2">
            <a:extLst>
              <a:ext uri="{FF2B5EF4-FFF2-40B4-BE49-F238E27FC236}">
                <a16:creationId xmlns:a16="http://schemas.microsoft.com/office/drawing/2014/main" xmlns="" id="{2235DBF7-E55E-4B31-89B5-C53236D71351}"/>
              </a:ext>
            </a:extLst>
          </p:cNvPr>
          <p:cNvSpPr>
            <a:spLocks noGrp="1"/>
          </p:cNvSpPr>
          <p:nvPr>
            <p:ph idx="1"/>
          </p:nvPr>
        </p:nvSpPr>
        <p:spPr/>
        <p:txBody>
          <a:bodyPr>
            <a:normAutofit/>
          </a:bodyPr>
          <a:lstStyle/>
          <a:p>
            <a:r>
              <a:rPr lang="en-GB" dirty="0"/>
              <a:t>Applicability rule text for implicit test passing</a:t>
            </a:r>
          </a:p>
          <a:p>
            <a:pPr lvl="1"/>
            <a:r>
              <a:rPr lang="en-GB" dirty="0"/>
              <a:t>“Unless otherwise stated, the tests for UL timing adjustment for scenario Y and scenario Z shall apply only if high speed train is declared to be supported (see D.109 in table 4.6-1). A BS that passes the tests for scenario Y or scenario Z, can also consider the tests for scenario X passed.”</a:t>
            </a:r>
          </a:p>
          <a:p>
            <a:endParaRPr lang="en-GB" dirty="0"/>
          </a:p>
        </p:txBody>
      </p:sp>
      <p:sp>
        <p:nvSpPr>
          <p:cNvPr id="4" name="Slide Number Placeholder 3">
            <a:extLst>
              <a:ext uri="{FF2B5EF4-FFF2-40B4-BE49-F238E27FC236}">
                <a16:creationId xmlns:a16="http://schemas.microsoft.com/office/drawing/2014/main" xmlns="" id="{32495609-C98A-4065-A010-AA42E57D8120}"/>
              </a:ext>
            </a:extLst>
          </p:cNvPr>
          <p:cNvSpPr>
            <a:spLocks noGrp="1"/>
          </p:cNvSpPr>
          <p:nvPr>
            <p:ph type="sldNum" sz="quarter" idx="12"/>
          </p:nvPr>
        </p:nvSpPr>
        <p:spPr/>
        <p:txBody>
          <a:bodyPr/>
          <a:lstStyle/>
          <a:p>
            <a:fld id="{0C913308-F349-4B6D-A68A-DD1791B4A57B}" type="slidenum">
              <a:rPr lang="zh-CN" altLang="en-US" smtClean="0"/>
              <a:t>6</a:t>
            </a:fld>
            <a:endParaRPr lang="zh-CN" altLang="en-US" dirty="0"/>
          </a:p>
        </p:txBody>
      </p:sp>
    </p:spTree>
    <p:extLst>
      <p:ext uri="{BB962C8B-B14F-4D97-AF65-F5344CB8AC3E}">
        <p14:creationId xmlns:p14="http://schemas.microsoft.com/office/powerpoint/2010/main" val="38706605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2.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3.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4.xml><?xml version="1.0" encoding="utf-8"?>
<ds:datastoreItem xmlns:ds="http://schemas.openxmlformats.org/officeDocument/2006/customXml" ds:itemID="{B09FE0A6-A20A-477E-92FA-14D143281CE5}">
  <ds:schemaRefs>
    <ds:schemaRef ds:uri="http://schemas.microsoft.com/office/2006/documentManagement/types"/>
    <ds:schemaRef ds:uri="000459d3-9bdf-4161-9c93-492473c3995e"/>
    <ds:schemaRef ds:uri="http://schemas.microsoft.com/office/2006/metadata/properties"/>
    <ds:schemaRef ds:uri="http://schemas.openxmlformats.org/package/2006/metadata/core-properties"/>
    <ds:schemaRef ds:uri="http://purl.org/dc/elements/1.1/"/>
    <ds:schemaRef ds:uri="http://purl.org/dc/terms/"/>
    <ds:schemaRef ds:uri="71c5aaf6-e6ce-465b-b873-5148d2a4c105"/>
    <ds:schemaRef ds:uri="http://purl.org/dc/dcmitype/"/>
    <ds:schemaRef ds:uri="http://schemas.microsoft.com/office/infopath/2007/PartnerControls"/>
    <ds:schemaRef ds:uri="5d90a6a8-9e9e-4ef5-9829-7373fb615be0"/>
    <ds:schemaRef ds:uri="http://www.w3.org/XML/1998/namespace"/>
  </ds:schemaRefs>
</ds:datastoreItem>
</file>

<file path=customXml/itemProps5.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6482</TotalTime>
  <Words>419</Words>
  <Application>Microsoft Office PowerPoint</Application>
  <PresentationFormat>全屏显示(4:3)</PresentationFormat>
  <Paragraphs>65</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WF on Rel-16 NR HST BS demodulation requirements</vt:lpstr>
      <vt:lpstr>Background</vt:lpstr>
      <vt:lpstr>PUSCH</vt:lpstr>
      <vt:lpstr>PRACH</vt:lpstr>
      <vt:lpstr>UL TA</vt:lpstr>
      <vt:lpstr>UL 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Samsung</cp:lastModifiedBy>
  <cp:revision>426</cp:revision>
  <dcterms:created xsi:type="dcterms:W3CDTF">2019-09-05T02:26:38Z</dcterms:created>
  <dcterms:modified xsi:type="dcterms:W3CDTF">2020-11-12T15:40:59Z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y fmtid="{D5CDD505-2E9C-101B-9397-08002B2CF9AE}" pid="9" name="NSCPROP_SA">
    <vt:lpwstr>C:\Users\ADMINI~1\AppData\Local\Temp\BNZ.5fad53c23652f79\R4-2017550 WF on Rel-16 NR HST BS demodulation requirements V1.pptx</vt:lpwstr>
  </property>
</Properties>
</file>