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36"/>
  </p:notesMasterIdLst>
  <p:sldIdLst>
    <p:sldId id="256" r:id="rId7"/>
    <p:sldId id="368" r:id="rId8"/>
    <p:sldId id="369" r:id="rId9"/>
    <p:sldId id="370" r:id="rId10"/>
    <p:sldId id="371" r:id="rId11"/>
    <p:sldId id="374" r:id="rId12"/>
    <p:sldId id="388" r:id="rId13"/>
    <p:sldId id="375" r:id="rId14"/>
    <p:sldId id="376" r:id="rId15"/>
    <p:sldId id="389" r:id="rId16"/>
    <p:sldId id="390" r:id="rId17"/>
    <p:sldId id="391" r:id="rId18"/>
    <p:sldId id="392" r:id="rId19"/>
    <p:sldId id="393" r:id="rId20"/>
    <p:sldId id="379" r:id="rId21"/>
    <p:sldId id="380" r:id="rId22"/>
    <p:sldId id="394" r:id="rId23"/>
    <p:sldId id="395" r:id="rId24"/>
    <p:sldId id="396" r:id="rId25"/>
    <p:sldId id="398" r:id="rId26"/>
    <p:sldId id="399" r:id="rId27"/>
    <p:sldId id="400" r:id="rId28"/>
    <p:sldId id="401" r:id="rId29"/>
    <p:sldId id="402" r:id="rId30"/>
    <p:sldId id="403" r:id="rId31"/>
    <p:sldId id="406" r:id="rId32"/>
    <p:sldId id="404" r:id="rId33"/>
    <p:sldId id="405" r:id="rId34"/>
    <p:sldId id="397" r:id="rId3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W" lastIdx="1" clrIdx="0">
    <p:extLst/>
  </p:cmAuthor>
  <p:cmAuthor id="2" name="Moderator" initials="AM" lastIdx="1" clrIdx="1">
    <p:extLst/>
  </p:cmAuthor>
  <p:cmAuthor id="3" name="Mueller, Axel (Nokia - FR/Paris-Saclay)" initials="MA(-F"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28" autoAdjust="0"/>
    <p:restoredTop sz="91728" autoAdjust="0"/>
  </p:normalViewPr>
  <p:slideViewPr>
    <p:cSldViewPr>
      <p:cViewPr>
        <p:scale>
          <a:sx n="172" d="100"/>
          <a:sy n="172" d="100"/>
        </p:scale>
        <p:origin x="-72" y="13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viewProps" Target="viewProps.xml"/><Relationship Id="rId21" Type="http://schemas.openxmlformats.org/officeDocument/2006/relationships/slide" Target="slides/slide15.xml"/><Relationship Id="rId34" Type="http://schemas.openxmlformats.org/officeDocument/2006/relationships/slide" Target="slides/slide28.xml"/><Relationship Id="rId42" Type="http://schemas.microsoft.com/office/2016/11/relationships/changesInfo" Target="changesInfos/changesInfo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eller, Axel (Nokia - FR/Paris-Saclay)" userId="6b065ed8-40bf-4bd7-b1e4-242bb2fb76f9" providerId="ADAL" clId="{2301FE82-1B7B-4B6C-A02F-6332BC562477}"/>
    <pc:docChg chg="custSel modSld">
      <pc:chgData name="Mueller, Axel (Nokia - FR/Paris-Saclay)" userId="6b065ed8-40bf-4bd7-b1e4-242bb2fb76f9" providerId="ADAL" clId="{2301FE82-1B7B-4B6C-A02F-6332BC562477}" dt="2020-11-11T17:26:04.271" v="334" actId="20577"/>
      <pc:docMkLst>
        <pc:docMk/>
      </pc:docMkLst>
      <pc:sldChg chg="modSp">
        <pc:chgData name="Mueller, Axel (Nokia - FR/Paris-Saclay)" userId="6b065ed8-40bf-4bd7-b1e4-242bb2fb76f9" providerId="ADAL" clId="{2301FE82-1B7B-4B6C-A02F-6332BC562477}" dt="2020-11-11T16:29:12.074" v="17" actId="6549"/>
        <pc:sldMkLst>
          <pc:docMk/>
          <pc:sldMk cId="480869306" sldId="390"/>
        </pc:sldMkLst>
        <pc:spChg chg="mod">
          <ac:chgData name="Mueller, Axel (Nokia - FR/Paris-Saclay)" userId="6b065ed8-40bf-4bd7-b1e4-242bb2fb76f9" providerId="ADAL" clId="{2301FE82-1B7B-4B6C-A02F-6332BC562477}" dt="2020-11-11T16:29:12.074" v="17" actId="6549"/>
          <ac:spMkLst>
            <pc:docMk/>
            <pc:sldMk cId="480869306" sldId="390"/>
            <ac:spMk id="3" creationId="{4565CE8B-38F3-4084-BABA-EDA28FCCEFD4}"/>
          </ac:spMkLst>
        </pc:spChg>
      </pc:sldChg>
      <pc:sldChg chg="modSp">
        <pc:chgData name="Mueller, Axel (Nokia - FR/Paris-Saclay)" userId="6b065ed8-40bf-4bd7-b1e4-242bb2fb76f9" providerId="ADAL" clId="{2301FE82-1B7B-4B6C-A02F-6332BC562477}" dt="2020-11-11T16:21:04.561" v="16" actId="13926"/>
        <pc:sldMkLst>
          <pc:docMk/>
          <pc:sldMk cId="1163077561" sldId="391"/>
        </pc:sldMkLst>
        <pc:spChg chg="mod">
          <ac:chgData name="Mueller, Axel (Nokia - FR/Paris-Saclay)" userId="6b065ed8-40bf-4bd7-b1e4-242bb2fb76f9" providerId="ADAL" clId="{2301FE82-1B7B-4B6C-A02F-6332BC562477}" dt="2020-11-11T16:21:04.561" v="16" actId="13926"/>
          <ac:spMkLst>
            <pc:docMk/>
            <pc:sldMk cId="1163077561" sldId="391"/>
            <ac:spMk id="3" creationId="{4565CE8B-38F3-4084-BABA-EDA28FCCEFD4}"/>
          </ac:spMkLst>
        </pc:spChg>
      </pc:sldChg>
      <pc:sldChg chg="modSp">
        <pc:chgData name="Mueller, Axel (Nokia - FR/Paris-Saclay)" userId="6b065ed8-40bf-4bd7-b1e4-242bb2fb76f9" providerId="ADAL" clId="{2301FE82-1B7B-4B6C-A02F-6332BC562477}" dt="2020-11-11T17:23:59.476" v="256" actId="13926"/>
        <pc:sldMkLst>
          <pc:docMk/>
          <pc:sldMk cId="2190959664" sldId="394"/>
        </pc:sldMkLst>
        <pc:spChg chg="mod">
          <ac:chgData name="Mueller, Axel (Nokia - FR/Paris-Saclay)" userId="6b065ed8-40bf-4bd7-b1e4-242bb2fb76f9" providerId="ADAL" clId="{2301FE82-1B7B-4B6C-A02F-6332BC562477}" dt="2020-11-11T17:23:59.476" v="256" actId="13926"/>
          <ac:spMkLst>
            <pc:docMk/>
            <pc:sldMk cId="2190959664" sldId="394"/>
            <ac:spMk id="3" creationId="{AE684D18-BE04-43C4-83F4-9BB4806C4678}"/>
          </ac:spMkLst>
        </pc:spChg>
      </pc:sldChg>
      <pc:sldChg chg="modSp">
        <pc:chgData name="Mueller, Axel (Nokia - FR/Paris-Saclay)" userId="6b065ed8-40bf-4bd7-b1e4-242bb2fb76f9" providerId="ADAL" clId="{2301FE82-1B7B-4B6C-A02F-6332BC562477}" dt="2020-11-11T17:26:04.271" v="334" actId="20577"/>
        <pc:sldMkLst>
          <pc:docMk/>
          <pc:sldMk cId="2883797038" sldId="396"/>
        </pc:sldMkLst>
        <pc:spChg chg="mod">
          <ac:chgData name="Mueller, Axel (Nokia - FR/Paris-Saclay)" userId="6b065ed8-40bf-4bd7-b1e4-242bb2fb76f9" providerId="ADAL" clId="{2301FE82-1B7B-4B6C-A02F-6332BC562477}" dt="2020-11-11T17:26:04.271" v="334" actId="20577"/>
          <ac:spMkLst>
            <pc:docMk/>
            <pc:sldMk cId="2883797038" sldId="396"/>
            <ac:spMk id="3" creationId="{AE684D18-BE04-43C4-83F4-9BB4806C4678}"/>
          </ac:spMkLst>
        </pc:spChg>
      </pc:sldChg>
      <pc:sldChg chg="modSp">
        <pc:chgData name="Mueller, Axel (Nokia - FR/Paris-Saclay)" userId="6b065ed8-40bf-4bd7-b1e4-242bb2fb76f9" providerId="ADAL" clId="{2301FE82-1B7B-4B6C-A02F-6332BC562477}" dt="2020-11-11T17:21:25.696" v="242" actId="13926"/>
        <pc:sldMkLst>
          <pc:docMk/>
          <pc:sldMk cId="3095664580" sldId="403"/>
        </pc:sldMkLst>
        <pc:spChg chg="mod">
          <ac:chgData name="Mueller, Axel (Nokia - FR/Paris-Saclay)" userId="6b065ed8-40bf-4bd7-b1e4-242bb2fb76f9" providerId="ADAL" clId="{2301FE82-1B7B-4B6C-A02F-6332BC562477}" dt="2020-11-11T17:21:25.696" v="242" actId="13926"/>
          <ac:spMkLst>
            <pc:docMk/>
            <pc:sldMk cId="3095664580" sldId="403"/>
            <ac:spMk id="3" creationId="{AE684D18-BE04-43C4-83F4-9BB4806C4678}"/>
          </ac:spMkLst>
        </pc:spChg>
      </pc:sldChg>
    </pc:docChg>
  </pc:docChgLst>
  <pc:docChgLst>
    <pc:chgData name="Mueller, Axel (Nokia - FR/Paris-Saclay)" userId="6b065ed8-40bf-4bd7-b1e4-242bb2fb76f9" providerId="ADAL" clId="{875F673C-37CE-4586-8786-3EE9DC52235D}"/>
    <pc:docChg chg="undo custSel modSld">
      <pc:chgData name="Mueller, Axel (Nokia - FR/Paris-Saclay)" userId="6b065ed8-40bf-4bd7-b1e4-242bb2fb76f9" providerId="ADAL" clId="{875F673C-37CE-4586-8786-3EE9DC52235D}" dt="2020-11-11T18:24:05.334" v="135" actId="13926"/>
      <pc:docMkLst>
        <pc:docMk/>
      </pc:docMkLst>
      <pc:sldChg chg="modSp">
        <pc:chgData name="Mueller, Axel (Nokia - FR/Paris-Saclay)" userId="6b065ed8-40bf-4bd7-b1e4-242bb2fb76f9" providerId="ADAL" clId="{875F673C-37CE-4586-8786-3EE9DC52235D}" dt="2020-11-11T18:15:53.315" v="4" actId="6549"/>
        <pc:sldMkLst>
          <pc:docMk/>
          <pc:sldMk cId="3181677693" sldId="256"/>
        </pc:sldMkLst>
        <pc:spChg chg="mod">
          <ac:chgData name="Mueller, Axel (Nokia - FR/Paris-Saclay)" userId="6b065ed8-40bf-4bd7-b1e4-242bb2fb76f9" providerId="ADAL" clId="{875F673C-37CE-4586-8786-3EE9DC52235D}" dt="2020-11-11T18:15:53.315" v="4" actId="6549"/>
          <ac:spMkLst>
            <pc:docMk/>
            <pc:sldMk cId="3181677693" sldId="256"/>
            <ac:spMk id="5" creationId="{00000000-0000-0000-0000-000000000000}"/>
          </ac:spMkLst>
        </pc:spChg>
      </pc:sldChg>
      <pc:sldChg chg="modSp">
        <pc:chgData name="Mueller, Axel (Nokia - FR/Paris-Saclay)" userId="6b065ed8-40bf-4bd7-b1e4-242bb2fb76f9" providerId="ADAL" clId="{875F673C-37CE-4586-8786-3EE9DC52235D}" dt="2020-11-11T18:24:05.334" v="135" actId="13926"/>
        <pc:sldMkLst>
          <pc:docMk/>
          <pc:sldMk cId="4087770073" sldId="370"/>
        </pc:sldMkLst>
        <pc:spChg chg="mod">
          <ac:chgData name="Mueller, Axel (Nokia - FR/Paris-Saclay)" userId="6b065ed8-40bf-4bd7-b1e4-242bb2fb76f9" providerId="ADAL" clId="{875F673C-37CE-4586-8786-3EE9DC52235D}" dt="2020-11-11T18:24:05.334" v="135" actId="13926"/>
          <ac:spMkLst>
            <pc:docMk/>
            <pc:sldMk cId="4087770073" sldId="370"/>
            <ac:spMk id="2" creationId="{6CA1E15E-AD7F-4A4F-91A6-F2E27863F978}"/>
          </ac:spMkLst>
        </pc:spChg>
        <pc:spChg chg="mod">
          <ac:chgData name="Mueller, Axel (Nokia - FR/Paris-Saclay)" userId="6b065ed8-40bf-4bd7-b1e4-242bb2fb76f9" providerId="ADAL" clId="{875F673C-37CE-4586-8786-3EE9DC52235D}" dt="2020-11-11T18:24:05.334" v="135" actId="13926"/>
          <ac:spMkLst>
            <pc:docMk/>
            <pc:sldMk cId="4087770073" sldId="370"/>
            <ac:spMk id="3" creationId="{A8FD388C-93AB-49F2-A035-1152089D0930}"/>
          </ac:spMkLst>
        </pc:spChg>
        <pc:spChg chg="mod">
          <ac:chgData name="Mueller, Axel (Nokia - FR/Paris-Saclay)" userId="6b065ed8-40bf-4bd7-b1e4-242bb2fb76f9" providerId="ADAL" clId="{875F673C-37CE-4586-8786-3EE9DC52235D}" dt="2020-11-11T18:24:05.334" v="135" actId="13926"/>
          <ac:spMkLst>
            <pc:docMk/>
            <pc:sldMk cId="4087770073" sldId="370"/>
            <ac:spMk id="4" creationId="{59027C65-46D2-4F64-9572-8959382071B7}"/>
          </ac:spMkLst>
        </pc:spChg>
      </pc:sldChg>
      <pc:sldChg chg="modSp">
        <pc:chgData name="Mueller, Axel (Nokia - FR/Paris-Saclay)" userId="6b065ed8-40bf-4bd7-b1e4-242bb2fb76f9" providerId="ADAL" clId="{875F673C-37CE-4586-8786-3EE9DC52235D}" dt="2020-11-11T18:24:02.889" v="134" actId="13926"/>
        <pc:sldMkLst>
          <pc:docMk/>
          <pc:sldMk cId="658803553" sldId="371"/>
        </pc:sldMkLst>
        <pc:spChg chg="mod">
          <ac:chgData name="Mueller, Axel (Nokia - FR/Paris-Saclay)" userId="6b065ed8-40bf-4bd7-b1e4-242bb2fb76f9" providerId="ADAL" clId="{875F673C-37CE-4586-8786-3EE9DC52235D}" dt="2020-11-11T18:24:02.889" v="134" actId="13926"/>
          <ac:spMkLst>
            <pc:docMk/>
            <pc:sldMk cId="658803553" sldId="371"/>
            <ac:spMk id="2" creationId="{6CA1E15E-AD7F-4A4F-91A6-F2E27863F978}"/>
          </ac:spMkLst>
        </pc:spChg>
        <pc:spChg chg="mod">
          <ac:chgData name="Mueller, Axel (Nokia - FR/Paris-Saclay)" userId="6b065ed8-40bf-4bd7-b1e4-242bb2fb76f9" providerId="ADAL" clId="{875F673C-37CE-4586-8786-3EE9DC52235D}" dt="2020-11-11T18:24:02.889" v="134" actId="13926"/>
          <ac:spMkLst>
            <pc:docMk/>
            <pc:sldMk cId="658803553" sldId="371"/>
            <ac:spMk id="3" creationId="{A8FD388C-93AB-49F2-A035-1152089D0930}"/>
          </ac:spMkLst>
        </pc:spChg>
        <pc:spChg chg="mod">
          <ac:chgData name="Mueller, Axel (Nokia - FR/Paris-Saclay)" userId="6b065ed8-40bf-4bd7-b1e4-242bb2fb76f9" providerId="ADAL" clId="{875F673C-37CE-4586-8786-3EE9DC52235D}" dt="2020-11-11T18:24:02.889" v="134" actId="13926"/>
          <ac:spMkLst>
            <pc:docMk/>
            <pc:sldMk cId="658803553" sldId="371"/>
            <ac:spMk id="4" creationId="{59027C65-46D2-4F64-9572-8959382071B7}"/>
          </ac:spMkLst>
        </pc:spChg>
      </pc:sldChg>
      <pc:sldChg chg="modSp">
        <pc:chgData name="Mueller, Axel (Nokia - FR/Paris-Saclay)" userId="6b065ed8-40bf-4bd7-b1e4-242bb2fb76f9" providerId="ADAL" clId="{875F673C-37CE-4586-8786-3EE9DC52235D}" dt="2020-11-11T18:23:56.974" v="132" actId="13926"/>
        <pc:sldMkLst>
          <pc:docMk/>
          <pc:sldMk cId="657921166" sldId="375"/>
        </pc:sldMkLst>
        <pc:spChg chg="mod">
          <ac:chgData name="Mueller, Axel (Nokia - FR/Paris-Saclay)" userId="6b065ed8-40bf-4bd7-b1e4-242bb2fb76f9" providerId="ADAL" clId="{875F673C-37CE-4586-8786-3EE9DC52235D}" dt="2020-11-11T18:23:56.974" v="132" actId="13926"/>
          <ac:spMkLst>
            <pc:docMk/>
            <pc:sldMk cId="657921166" sldId="375"/>
            <ac:spMk id="2" creationId="{5A150263-7DE9-4E6C-B5FB-A6926554AA1E}"/>
          </ac:spMkLst>
        </pc:spChg>
        <pc:spChg chg="mod">
          <ac:chgData name="Mueller, Axel (Nokia - FR/Paris-Saclay)" userId="6b065ed8-40bf-4bd7-b1e4-242bb2fb76f9" providerId="ADAL" clId="{875F673C-37CE-4586-8786-3EE9DC52235D}" dt="2020-11-11T18:23:56.974" v="132" actId="13926"/>
          <ac:spMkLst>
            <pc:docMk/>
            <pc:sldMk cId="657921166" sldId="375"/>
            <ac:spMk id="3" creationId="{4565CE8B-38F3-4084-BABA-EDA28FCCEFD4}"/>
          </ac:spMkLst>
        </pc:spChg>
        <pc:spChg chg="mod">
          <ac:chgData name="Mueller, Axel (Nokia - FR/Paris-Saclay)" userId="6b065ed8-40bf-4bd7-b1e4-242bb2fb76f9" providerId="ADAL" clId="{875F673C-37CE-4586-8786-3EE9DC52235D}" dt="2020-11-11T18:23:56.974" v="132" actId="13926"/>
          <ac:spMkLst>
            <pc:docMk/>
            <pc:sldMk cId="657921166" sldId="375"/>
            <ac:spMk id="4" creationId="{03463B83-86E7-4FD6-A2A1-4C6DF2912944}"/>
          </ac:spMkLst>
        </pc:spChg>
      </pc:sldChg>
      <pc:sldChg chg="modSp">
        <pc:chgData name="Mueller, Axel (Nokia - FR/Paris-Saclay)" userId="6b065ed8-40bf-4bd7-b1e4-242bb2fb76f9" providerId="ADAL" clId="{875F673C-37CE-4586-8786-3EE9DC52235D}" dt="2020-11-11T18:23:54.134" v="131" actId="13926"/>
        <pc:sldMkLst>
          <pc:docMk/>
          <pc:sldMk cId="2934339870" sldId="376"/>
        </pc:sldMkLst>
        <pc:spChg chg="mod">
          <ac:chgData name="Mueller, Axel (Nokia - FR/Paris-Saclay)" userId="6b065ed8-40bf-4bd7-b1e4-242bb2fb76f9" providerId="ADAL" clId="{875F673C-37CE-4586-8786-3EE9DC52235D}" dt="2020-11-11T18:23:54.134" v="131" actId="13926"/>
          <ac:spMkLst>
            <pc:docMk/>
            <pc:sldMk cId="2934339870" sldId="376"/>
            <ac:spMk id="2" creationId="{5A150263-7DE9-4E6C-B5FB-A6926554AA1E}"/>
          </ac:spMkLst>
        </pc:spChg>
        <pc:spChg chg="mod">
          <ac:chgData name="Mueller, Axel (Nokia - FR/Paris-Saclay)" userId="6b065ed8-40bf-4bd7-b1e4-242bb2fb76f9" providerId="ADAL" clId="{875F673C-37CE-4586-8786-3EE9DC52235D}" dt="2020-11-11T18:23:54.134" v="131" actId="13926"/>
          <ac:spMkLst>
            <pc:docMk/>
            <pc:sldMk cId="2934339870" sldId="376"/>
            <ac:spMk id="3" creationId="{4565CE8B-38F3-4084-BABA-EDA28FCCEFD4}"/>
          </ac:spMkLst>
        </pc:spChg>
        <pc:spChg chg="mod">
          <ac:chgData name="Mueller, Axel (Nokia - FR/Paris-Saclay)" userId="6b065ed8-40bf-4bd7-b1e4-242bb2fb76f9" providerId="ADAL" clId="{875F673C-37CE-4586-8786-3EE9DC52235D}" dt="2020-11-11T18:23:54.134" v="131" actId="13926"/>
          <ac:spMkLst>
            <pc:docMk/>
            <pc:sldMk cId="2934339870" sldId="376"/>
            <ac:spMk id="4" creationId="{03463B83-86E7-4FD6-A2A1-4C6DF2912944}"/>
          </ac:spMkLst>
        </pc:spChg>
      </pc:sldChg>
      <pc:sldChg chg="modSp">
        <pc:chgData name="Mueller, Axel (Nokia - FR/Paris-Saclay)" userId="6b065ed8-40bf-4bd7-b1e4-242bb2fb76f9" providerId="ADAL" clId="{875F673C-37CE-4586-8786-3EE9DC52235D}" dt="2020-11-11T18:23:40.159" v="126" actId="13926"/>
        <pc:sldMkLst>
          <pc:docMk/>
          <pc:sldMk cId="326720443" sldId="380"/>
        </pc:sldMkLst>
        <pc:spChg chg="mod">
          <ac:chgData name="Mueller, Axel (Nokia - FR/Paris-Saclay)" userId="6b065ed8-40bf-4bd7-b1e4-242bb2fb76f9" providerId="ADAL" clId="{875F673C-37CE-4586-8786-3EE9DC52235D}" dt="2020-11-11T18:23:40.159" v="126" actId="13926"/>
          <ac:spMkLst>
            <pc:docMk/>
            <pc:sldMk cId="326720443" sldId="380"/>
            <ac:spMk id="2" creationId="{96AE30EE-8C44-4546-A410-6DA1C536B7A7}"/>
          </ac:spMkLst>
        </pc:spChg>
        <pc:spChg chg="mod">
          <ac:chgData name="Mueller, Axel (Nokia - FR/Paris-Saclay)" userId="6b065ed8-40bf-4bd7-b1e4-242bb2fb76f9" providerId="ADAL" clId="{875F673C-37CE-4586-8786-3EE9DC52235D}" dt="2020-11-11T18:23:40.159" v="126" actId="13926"/>
          <ac:spMkLst>
            <pc:docMk/>
            <pc:sldMk cId="326720443" sldId="380"/>
            <ac:spMk id="3" creationId="{AE684D18-BE04-43C4-83F4-9BB4806C4678}"/>
          </ac:spMkLst>
        </pc:spChg>
        <pc:spChg chg="mod">
          <ac:chgData name="Mueller, Axel (Nokia - FR/Paris-Saclay)" userId="6b065ed8-40bf-4bd7-b1e4-242bb2fb76f9" providerId="ADAL" clId="{875F673C-37CE-4586-8786-3EE9DC52235D}" dt="2020-11-11T18:23:40.159" v="126" actId="13926"/>
          <ac:spMkLst>
            <pc:docMk/>
            <pc:sldMk cId="326720443" sldId="380"/>
            <ac:spMk id="4" creationId="{93A855AF-DAE8-4F71-9571-D389D2405AC5}"/>
          </ac:spMkLst>
        </pc:spChg>
      </pc:sldChg>
      <pc:sldChg chg="modSp">
        <pc:chgData name="Mueller, Axel (Nokia - FR/Paris-Saclay)" userId="6b065ed8-40bf-4bd7-b1e4-242bb2fb76f9" providerId="ADAL" clId="{875F673C-37CE-4586-8786-3EE9DC52235D}" dt="2020-11-11T18:23:59.754" v="133" actId="13926"/>
        <pc:sldMkLst>
          <pc:docMk/>
          <pc:sldMk cId="2894095782" sldId="388"/>
        </pc:sldMkLst>
        <pc:spChg chg="mod">
          <ac:chgData name="Mueller, Axel (Nokia - FR/Paris-Saclay)" userId="6b065ed8-40bf-4bd7-b1e4-242bb2fb76f9" providerId="ADAL" clId="{875F673C-37CE-4586-8786-3EE9DC52235D}" dt="2020-11-11T18:23:59.754" v="133" actId="13926"/>
          <ac:spMkLst>
            <pc:docMk/>
            <pc:sldMk cId="2894095782" sldId="388"/>
            <ac:spMk id="2" creationId="{5A150263-7DE9-4E6C-B5FB-A6926554AA1E}"/>
          </ac:spMkLst>
        </pc:spChg>
        <pc:spChg chg="mod">
          <ac:chgData name="Mueller, Axel (Nokia - FR/Paris-Saclay)" userId="6b065ed8-40bf-4bd7-b1e4-242bb2fb76f9" providerId="ADAL" clId="{875F673C-37CE-4586-8786-3EE9DC52235D}" dt="2020-11-11T18:23:59.754" v="133" actId="13926"/>
          <ac:spMkLst>
            <pc:docMk/>
            <pc:sldMk cId="2894095782" sldId="388"/>
            <ac:spMk id="3" creationId="{4565CE8B-38F3-4084-BABA-EDA28FCCEFD4}"/>
          </ac:spMkLst>
        </pc:spChg>
        <pc:spChg chg="mod">
          <ac:chgData name="Mueller, Axel (Nokia - FR/Paris-Saclay)" userId="6b065ed8-40bf-4bd7-b1e4-242bb2fb76f9" providerId="ADAL" clId="{875F673C-37CE-4586-8786-3EE9DC52235D}" dt="2020-11-11T18:23:59.754" v="133" actId="13926"/>
          <ac:spMkLst>
            <pc:docMk/>
            <pc:sldMk cId="2894095782" sldId="388"/>
            <ac:spMk id="4" creationId="{03463B83-86E7-4FD6-A2A1-4C6DF2912944}"/>
          </ac:spMkLst>
        </pc:spChg>
      </pc:sldChg>
      <pc:sldChg chg="modSp">
        <pc:chgData name="Mueller, Axel (Nokia - FR/Paris-Saclay)" userId="6b065ed8-40bf-4bd7-b1e4-242bb2fb76f9" providerId="ADAL" clId="{875F673C-37CE-4586-8786-3EE9DC52235D}" dt="2020-11-11T18:23:50.984" v="130" actId="13926"/>
        <pc:sldMkLst>
          <pc:docMk/>
          <pc:sldMk cId="1003531724" sldId="389"/>
        </pc:sldMkLst>
        <pc:spChg chg="mod">
          <ac:chgData name="Mueller, Axel (Nokia - FR/Paris-Saclay)" userId="6b065ed8-40bf-4bd7-b1e4-242bb2fb76f9" providerId="ADAL" clId="{875F673C-37CE-4586-8786-3EE9DC52235D}" dt="2020-11-11T18:23:50.984" v="130" actId="13926"/>
          <ac:spMkLst>
            <pc:docMk/>
            <pc:sldMk cId="1003531724" sldId="389"/>
            <ac:spMk id="2" creationId="{5A150263-7DE9-4E6C-B5FB-A6926554AA1E}"/>
          </ac:spMkLst>
        </pc:spChg>
        <pc:spChg chg="mod">
          <ac:chgData name="Mueller, Axel (Nokia - FR/Paris-Saclay)" userId="6b065ed8-40bf-4bd7-b1e4-242bb2fb76f9" providerId="ADAL" clId="{875F673C-37CE-4586-8786-3EE9DC52235D}" dt="2020-11-11T18:23:50.984" v="130" actId="13926"/>
          <ac:spMkLst>
            <pc:docMk/>
            <pc:sldMk cId="1003531724" sldId="389"/>
            <ac:spMk id="3" creationId="{4565CE8B-38F3-4084-BABA-EDA28FCCEFD4}"/>
          </ac:spMkLst>
        </pc:spChg>
        <pc:spChg chg="mod">
          <ac:chgData name="Mueller, Axel (Nokia - FR/Paris-Saclay)" userId="6b065ed8-40bf-4bd7-b1e4-242bb2fb76f9" providerId="ADAL" clId="{875F673C-37CE-4586-8786-3EE9DC52235D}" dt="2020-11-11T18:23:50.984" v="130" actId="13926"/>
          <ac:spMkLst>
            <pc:docMk/>
            <pc:sldMk cId="1003531724" sldId="389"/>
            <ac:spMk id="4" creationId="{03463B83-86E7-4FD6-A2A1-4C6DF2912944}"/>
          </ac:spMkLst>
        </pc:spChg>
      </pc:sldChg>
      <pc:sldChg chg="modSp">
        <pc:chgData name="Mueller, Axel (Nokia - FR/Paris-Saclay)" userId="6b065ed8-40bf-4bd7-b1e4-242bb2fb76f9" providerId="ADAL" clId="{875F673C-37CE-4586-8786-3EE9DC52235D}" dt="2020-11-11T18:23:47.514" v="129" actId="13926"/>
        <pc:sldMkLst>
          <pc:docMk/>
          <pc:sldMk cId="480869306" sldId="390"/>
        </pc:sldMkLst>
        <pc:spChg chg="mod">
          <ac:chgData name="Mueller, Axel (Nokia - FR/Paris-Saclay)" userId="6b065ed8-40bf-4bd7-b1e4-242bb2fb76f9" providerId="ADAL" clId="{875F673C-37CE-4586-8786-3EE9DC52235D}" dt="2020-11-11T18:23:47.514" v="129" actId="13926"/>
          <ac:spMkLst>
            <pc:docMk/>
            <pc:sldMk cId="480869306" sldId="390"/>
            <ac:spMk id="2" creationId="{5A150263-7DE9-4E6C-B5FB-A6926554AA1E}"/>
          </ac:spMkLst>
        </pc:spChg>
        <pc:spChg chg="mod">
          <ac:chgData name="Mueller, Axel (Nokia - FR/Paris-Saclay)" userId="6b065ed8-40bf-4bd7-b1e4-242bb2fb76f9" providerId="ADAL" clId="{875F673C-37CE-4586-8786-3EE9DC52235D}" dt="2020-11-11T18:23:47.514" v="129" actId="13926"/>
          <ac:spMkLst>
            <pc:docMk/>
            <pc:sldMk cId="480869306" sldId="390"/>
            <ac:spMk id="3" creationId="{4565CE8B-38F3-4084-BABA-EDA28FCCEFD4}"/>
          </ac:spMkLst>
        </pc:spChg>
        <pc:spChg chg="mod">
          <ac:chgData name="Mueller, Axel (Nokia - FR/Paris-Saclay)" userId="6b065ed8-40bf-4bd7-b1e4-242bb2fb76f9" providerId="ADAL" clId="{875F673C-37CE-4586-8786-3EE9DC52235D}" dt="2020-11-11T18:23:47.514" v="129" actId="13926"/>
          <ac:spMkLst>
            <pc:docMk/>
            <pc:sldMk cId="480869306" sldId="390"/>
            <ac:spMk id="4" creationId="{03463B83-86E7-4FD6-A2A1-4C6DF2912944}"/>
          </ac:spMkLst>
        </pc:spChg>
      </pc:sldChg>
      <pc:sldChg chg="modSp">
        <pc:chgData name="Mueller, Axel (Nokia - FR/Paris-Saclay)" userId="6b065ed8-40bf-4bd7-b1e4-242bb2fb76f9" providerId="ADAL" clId="{875F673C-37CE-4586-8786-3EE9DC52235D}" dt="2020-11-11T18:23:45.234" v="128" actId="13926"/>
        <pc:sldMkLst>
          <pc:docMk/>
          <pc:sldMk cId="1163077561" sldId="391"/>
        </pc:sldMkLst>
        <pc:spChg chg="mod">
          <ac:chgData name="Mueller, Axel (Nokia - FR/Paris-Saclay)" userId="6b065ed8-40bf-4bd7-b1e4-242bb2fb76f9" providerId="ADAL" clId="{875F673C-37CE-4586-8786-3EE9DC52235D}" dt="2020-11-11T18:23:45.234" v="128" actId="13926"/>
          <ac:spMkLst>
            <pc:docMk/>
            <pc:sldMk cId="1163077561" sldId="391"/>
            <ac:spMk id="2" creationId="{5A150263-7DE9-4E6C-B5FB-A6926554AA1E}"/>
          </ac:spMkLst>
        </pc:spChg>
        <pc:spChg chg="mod">
          <ac:chgData name="Mueller, Axel (Nokia - FR/Paris-Saclay)" userId="6b065ed8-40bf-4bd7-b1e4-242bb2fb76f9" providerId="ADAL" clId="{875F673C-37CE-4586-8786-3EE9DC52235D}" dt="2020-11-11T18:23:45.234" v="128" actId="13926"/>
          <ac:spMkLst>
            <pc:docMk/>
            <pc:sldMk cId="1163077561" sldId="391"/>
            <ac:spMk id="3" creationId="{4565CE8B-38F3-4084-BABA-EDA28FCCEFD4}"/>
          </ac:spMkLst>
        </pc:spChg>
        <pc:spChg chg="mod">
          <ac:chgData name="Mueller, Axel (Nokia - FR/Paris-Saclay)" userId="6b065ed8-40bf-4bd7-b1e4-242bb2fb76f9" providerId="ADAL" clId="{875F673C-37CE-4586-8786-3EE9DC52235D}" dt="2020-11-11T18:23:45.234" v="128" actId="13926"/>
          <ac:spMkLst>
            <pc:docMk/>
            <pc:sldMk cId="1163077561" sldId="391"/>
            <ac:spMk id="4" creationId="{03463B83-86E7-4FD6-A2A1-4C6DF2912944}"/>
          </ac:spMkLst>
        </pc:spChg>
      </pc:sldChg>
      <pc:sldChg chg="modSp">
        <pc:chgData name="Mueller, Axel (Nokia - FR/Paris-Saclay)" userId="6b065ed8-40bf-4bd7-b1e4-242bb2fb76f9" providerId="ADAL" clId="{875F673C-37CE-4586-8786-3EE9DC52235D}" dt="2020-11-11T18:23:43.374" v="127" actId="13926"/>
        <pc:sldMkLst>
          <pc:docMk/>
          <pc:sldMk cId="1706560458" sldId="392"/>
        </pc:sldMkLst>
        <pc:spChg chg="mod">
          <ac:chgData name="Mueller, Axel (Nokia - FR/Paris-Saclay)" userId="6b065ed8-40bf-4bd7-b1e4-242bb2fb76f9" providerId="ADAL" clId="{875F673C-37CE-4586-8786-3EE9DC52235D}" dt="2020-11-11T18:23:43.374" v="127" actId="13926"/>
          <ac:spMkLst>
            <pc:docMk/>
            <pc:sldMk cId="1706560458" sldId="392"/>
            <ac:spMk id="2" creationId="{5A150263-7DE9-4E6C-B5FB-A6926554AA1E}"/>
          </ac:spMkLst>
        </pc:spChg>
        <pc:spChg chg="mod">
          <ac:chgData name="Mueller, Axel (Nokia - FR/Paris-Saclay)" userId="6b065ed8-40bf-4bd7-b1e4-242bb2fb76f9" providerId="ADAL" clId="{875F673C-37CE-4586-8786-3EE9DC52235D}" dt="2020-11-11T18:23:43.374" v="127" actId="13926"/>
          <ac:spMkLst>
            <pc:docMk/>
            <pc:sldMk cId="1706560458" sldId="392"/>
            <ac:spMk id="3" creationId="{4565CE8B-38F3-4084-BABA-EDA28FCCEFD4}"/>
          </ac:spMkLst>
        </pc:spChg>
        <pc:spChg chg="mod">
          <ac:chgData name="Mueller, Axel (Nokia - FR/Paris-Saclay)" userId="6b065ed8-40bf-4bd7-b1e4-242bb2fb76f9" providerId="ADAL" clId="{875F673C-37CE-4586-8786-3EE9DC52235D}" dt="2020-11-11T18:23:43.374" v="127" actId="13926"/>
          <ac:spMkLst>
            <pc:docMk/>
            <pc:sldMk cId="1706560458" sldId="392"/>
            <ac:spMk id="4" creationId="{03463B83-86E7-4FD6-A2A1-4C6DF2912944}"/>
          </ac:spMkLst>
        </pc:spChg>
      </pc:sldChg>
      <pc:sldChg chg="modSp">
        <pc:chgData name="Mueller, Axel (Nokia - FR/Paris-Saclay)" userId="6b065ed8-40bf-4bd7-b1e4-242bb2fb76f9" providerId="ADAL" clId="{875F673C-37CE-4586-8786-3EE9DC52235D}" dt="2020-11-11T18:23:37.684" v="125" actId="13926"/>
        <pc:sldMkLst>
          <pc:docMk/>
          <pc:sldMk cId="2190959664" sldId="394"/>
        </pc:sldMkLst>
        <pc:spChg chg="mod">
          <ac:chgData name="Mueller, Axel (Nokia - FR/Paris-Saclay)" userId="6b065ed8-40bf-4bd7-b1e4-242bb2fb76f9" providerId="ADAL" clId="{875F673C-37CE-4586-8786-3EE9DC52235D}" dt="2020-11-11T18:23:37.684" v="125" actId="13926"/>
          <ac:spMkLst>
            <pc:docMk/>
            <pc:sldMk cId="2190959664" sldId="394"/>
            <ac:spMk id="2" creationId="{96AE30EE-8C44-4546-A410-6DA1C536B7A7}"/>
          </ac:spMkLst>
        </pc:spChg>
        <pc:spChg chg="mod">
          <ac:chgData name="Mueller, Axel (Nokia - FR/Paris-Saclay)" userId="6b065ed8-40bf-4bd7-b1e4-242bb2fb76f9" providerId="ADAL" clId="{875F673C-37CE-4586-8786-3EE9DC52235D}" dt="2020-11-11T18:23:37.684" v="125" actId="13926"/>
          <ac:spMkLst>
            <pc:docMk/>
            <pc:sldMk cId="2190959664" sldId="394"/>
            <ac:spMk id="3" creationId="{AE684D18-BE04-43C4-83F4-9BB4806C4678}"/>
          </ac:spMkLst>
        </pc:spChg>
        <pc:spChg chg="mod">
          <ac:chgData name="Mueller, Axel (Nokia - FR/Paris-Saclay)" userId="6b065ed8-40bf-4bd7-b1e4-242bb2fb76f9" providerId="ADAL" clId="{875F673C-37CE-4586-8786-3EE9DC52235D}" dt="2020-11-11T18:23:37.684" v="125" actId="13926"/>
          <ac:spMkLst>
            <pc:docMk/>
            <pc:sldMk cId="2190959664" sldId="394"/>
            <ac:spMk id="4" creationId="{93A855AF-DAE8-4F71-9571-D389D2405AC5}"/>
          </ac:spMkLst>
        </pc:spChg>
      </pc:sldChg>
      <pc:sldChg chg="modSp">
        <pc:chgData name="Mueller, Axel (Nokia - FR/Paris-Saclay)" userId="6b065ed8-40bf-4bd7-b1e4-242bb2fb76f9" providerId="ADAL" clId="{875F673C-37CE-4586-8786-3EE9DC52235D}" dt="2020-11-11T18:23:34.864" v="124" actId="13926"/>
        <pc:sldMkLst>
          <pc:docMk/>
          <pc:sldMk cId="878715641" sldId="395"/>
        </pc:sldMkLst>
        <pc:spChg chg="mod">
          <ac:chgData name="Mueller, Axel (Nokia - FR/Paris-Saclay)" userId="6b065ed8-40bf-4bd7-b1e4-242bb2fb76f9" providerId="ADAL" clId="{875F673C-37CE-4586-8786-3EE9DC52235D}" dt="2020-11-11T18:23:34.864" v="124" actId="13926"/>
          <ac:spMkLst>
            <pc:docMk/>
            <pc:sldMk cId="878715641" sldId="395"/>
            <ac:spMk id="2" creationId="{96AE30EE-8C44-4546-A410-6DA1C536B7A7}"/>
          </ac:spMkLst>
        </pc:spChg>
        <pc:spChg chg="mod">
          <ac:chgData name="Mueller, Axel (Nokia - FR/Paris-Saclay)" userId="6b065ed8-40bf-4bd7-b1e4-242bb2fb76f9" providerId="ADAL" clId="{875F673C-37CE-4586-8786-3EE9DC52235D}" dt="2020-11-11T18:23:34.864" v="124" actId="13926"/>
          <ac:spMkLst>
            <pc:docMk/>
            <pc:sldMk cId="878715641" sldId="395"/>
            <ac:spMk id="3" creationId="{AE684D18-BE04-43C4-83F4-9BB4806C4678}"/>
          </ac:spMkLst>
        </pc:spChg>
        <pc:spChg chg="mod">
          <ac:chgData name="Mueller, Axel (Nokia - FR/Paris-Saclay)" userId="6b065ed8-40bf-4bd7-b1e4-242bb2fb76f9" providerId="ADAL" clId="{875F673C-37CE-4586-8786-3EE9DC52235D}" dt="2020-11-11T18:23:34.864" v="124" actId="13926"/>
          <ac:spMkLst>
            <pc:docMk/>
            <pc:sldMk cId="878715641" sldId="395"/>
            <ac:spMk id="4" creationId="{93A855AF-DAE8-4F71-9571-D389D2405AC5}"/>
          </ac:spMkLst>
        </pc:spChg>
      </pc:sldChg>
      <pc:sldChg chg="modSp">
        <pc:chgData name="Mueller, Axel (Nokia - FR/Paris-Saclay)" userId="6b065ed8-40bf-4bd7-b1e4-242bb2fb76f9" providerId="ADAL" clId="{875F673C-37CE-4586-8786-3EE9DC52235D}" dt="2020-11-11T18:23:31.587" v="123" actId="13926"/>
        <pc:sldMkLst>
          <pc:docMk/>
          <pc:sldMk cId="2883797038" sldId="396"/>
        </pc:sldMkLst>
        <pc:spChg chg="mod">
          <ac:chgData name="Mueller, Axel (Nokia - FR/Paris-Saclay)" userId="6b065ed8-40bf-4bd7-b1e4-242bb2fb76f9" providerId="ADAL" clId="{875F673C-37CE-4586-8786-3EE9DC52235D}" dt="2020-11-11T18:23:31.587" v="123" actId="13926"/>
          <ac:spMkLst>
            <pc:docMk/>
            <pc:sldMk cId="2883797038" sldId="396"/>
            <ac:spMk id="2" creationId="{96AE30EE-8C44-4546-A410-6DA1C536B7A7}"/>
          </ac:spMkLst>
        </pc:spChg>
        <pc:spChg chg="mod">
          <ac:chgData name="Mueller, Axel (Nokia - FR/Paris-Saclay)" userId="6b065ed8-40bf-4bd7-b1e4-242bb2fb76f9" providerId="ADAL" clId="{875F673C-37CE-4586-8786-3EE9DC52235D}" dt="2020-11-11T18:23:31.587" v="123" actId="13926"/>
          <ac:spMkLst>
            <pc:docMk/>
            <pc:sldMk cId="2883797038" sldId="396"/>
            <ac:spMk id="3" creationId="{AE684D18-BE04-43C4-83F4-9BB4806C4678}"/>
          </ac:spMkLst>
        </pc:spChg>
        <pc:spChg chg="mod">
          <ac:chgData name="Mueller, Axel (Nokia - FR/Paris-Saclay)" userId="6b065ed8-40bf-4bd7-b1e4-242bb2fb76f9" providerId="ADAL" clId="{875F673C-37CE-4586-8786-3EE9DC52235D}" dt="2020-11-11T18:23:31.587" v="123" actId="13926"/>
          <ac:spMkLst>
            <pc:docMk/>
            <pc:sldMk cId="2883797038" sldId="396"/>
            <ac:spMk id="4" creationId="{93A855AF-DAE8-4F71-9571-D389D2405AC5}"/>
          </ac:spMkLst>
        </pc:spChg>
      </pc:sldChg>
      <pc:sldChg chg="modSp">
        <pc:chgData name="Mueller, Axel (Nokia - FR/Paris-Saclay)" userId="6b065ed8-40bf-4bd7-b1e4-242bb2fb76f9" providerId="ADAL" clId="{875F673C-37CE-4586-8786-3EE9DC52235D}" dt="2020-11-11T18:23:28.394" v="122" actId="13926"/>
        <pc:sldMkLst>
          <pc:docMk/>
          <pc:sldMk cId="1153813326" sldId="398"/>
        </pc:sldMkLst>
        <pc:spChg chg="mod">
          <ac:chgData name="Mueller, Axel (Nokia - FR/Paris-Saclay)" userId="6b065ed8-40bf-4bd7-b1e4-242bb2fb76f9" providerId="ADAL" clId="{875F673C-37CE-4586-8786-3EE9DC52235D}" dt="2020-11-11T18:23:28.394" v="122" actId="13926"/>
          <ac:spMkLst>
            <pc:docMk/>
            <pc:sldMk cId="1153813326" sldId="398"/>
            <ac:spMk id="2" creationId="{96AE30EE-8C44-4546-A410-6DA1C536B7A7}"/>
          </ac:spMkLst>
        </pc:spChg>
        <pc:spChg chg="mod">
          <ac:chgData name="Mueller, Axel (Nokia - FR/Paris-Saclay)" userId="6b065ed8-40bf-4bd7-b1e4-242bb2fb76f9" providerId="ADAL" clId="{875F673C-37CE-4586-8786-3EE9DC52235D}" dt="2020-11-11T18:23:28.394" v="122" actId="13926"/>
          <ac:spMkLst>
            <pc:docMk/>
            <pc:sldMk cId="1153813326" sldId="398"/>
            <ac:spMk id="3" creationId="{AE684D18-BE04-43C4-83F4-9BB4806C4678}"/>
          </ac:spMkLst>
        </pc:spChg>
        <pc:spChg chg="mod">
          <ac:chgData name="Mueller, Axel (Nokia - FR/Paris-Saclay)" userId="6b065ed8-40bf-4bd7-b1e4-242bb2fb76f9" providerId="ADAL" clId="{875F673C-37CE-4586-8786-3EE9DC52235D}" dt="2020-11-11T18:23:28.394" v="122" actId="13926"/>
          <ac:spMkLst>
            <pc:docMk/>
            <pc:sldMk cId="1153813326" sldId="398"/>
            <ac:spMk id="4" creationId="{93A855AF-DAE8-4F71-9571-D389D2405AC5}"/>
          </ac:spMkLst>
        </pc:spChg>
      </pc:sldChg>
      <pc:sldChg chg="modSp">
        <pc:chgData name="Mueller, Axel (Nokia - FR/Paris-Saclay)" userId="6b065ed8-40bf-4bd7-b1e4-242bb2fb76f9" providerId="ADAL" clId="{875F673C-37CE-4586-8786-3EE9DC52235D}" dt="2020-11-11T18:23:25.365" v="121" actId="13926"/>
        <pc:sldMkLst>
          <pc:docMk/>
          <pc:sldMk cId="1960376217" sldId="399"/>
        </pc:sldMkLst>
        <pc:spChg chg="mod">
          <ac:chgData name="Mueller, Axel (Nokia - FR/Paris-Saclay)" userId="6b065ed8-40bf-4bd7-b1e4-242bb2fb76f9" providerId="ADAL" clId="{875F673C-37CE-4586-8786-3EE9DC52235D}" dt="2020-11-11T18:23:25.365" v="121" actId="13926"/>
          <ac:spMkLst>
            <pc:docMk/>
            <pc:sldMk cId="1960376217" sldId="399"/>
            <ac:spMk id="2" creationId="{96AE30EE-8C44-4546-A410-6DA1C536B7A7}"/>
          </ac:spMkLst>
        </pc:spChg>
        <pc:spChg chg="mod">
          <ac:chgData name="Mueller, Axel (Nokia - FR/Paris-Saclay)" userId="6b065ed8-40bf-4bd7-b1e4-242bb2fb76f9" providerId="ADAL" clId="{875F673C-37CE-4586-8786-3EE9DC52235D}" dt="2020-11-11T18:23:25.365" v="121" actId="13926"/>
          <ac:spMkLst>
            <pc:docMk/>
            <pc:sldMk cId="1960376217" sldId="399"/>
            <ac:spMk id="3" creationId="{AE684D18-BE04-43C4-83F4-9BB4806C4678}"/>
          </ac:spMkLst>
        </pc:spChg>
        <pc:spChg chg="mod">
          <ac:chgData name="Mueller, Axel (Nokia - FR/Paris-Saclay)" userId="6b065ed8-40bf-4bd7-b1e4-242bb2fb76f9" providerId="ADAL" clId="{875F673C-37CE-4586-8786-3EE9DC52235D}" dt="2020-11-11T18:23:25.365" v="121" actId="13926"/>
          <ac:spMkLst>
            <pc:docMk/>
            <pc:sldMk cId="1960376217" sldId="399"/>
            <ac:spMk id="4" creationId="{93A855AF-DAE8-4F71-9571-D389D2405AC5}"/>
          </ac:spMkLst>
        </pc:spChg>
      </pc:sldChg>
      <pc:sldChg chg="modSp">
        <pc:chgData name="Mueller, Axel (Nokia - FR/Paris-Saclay)" userId="6b065ed8-40bf-4bd7-b1e4-242bb2fb76f9" providerId="ADAL" clId="{875F673C-37CE-4586-8786-3EE9DC52235D}" dt="2020-11-11T18:23:20.559" v="120" actId="13926"/>
        <pc:sldMkLst>
          <pc:docMk/>
          <pc:sldMk cId="1346974549" sldId="400"/>
        </pc:sldMkLst>
        <pc:spChg chg="mod">
          <ac:chgData name="Mueller, Axel (Nokia - FR/Paris-Saclay)" userId="6b065ed8-40bf-4bd7-b1e4-242bb2fb76f9" providerId="ADAL" clId="{875F673C-37CE-4586-8786-3EE9DC52235D}" dt="2020-11-11T18:23:20.559" v="120" actId="13926"/>
          <ac:spMkLst>
            <pc:docMk/>
            <pc:sldMk cId="1346974549" sldId="400"/>
            <ac:spMk id="3" creationId="{AE684D18-BE04-43C4-83F4-9BB4806C4678}"/>
          </ac:spMkLst>
        </pc:spChg>
      </pc:sldChg>
      <pc:sldChg chg="modSp">
        <pc:chgData name="Mueller, Axel (Nokia - FR/Paris-Saclay)" userId="6b065ed8-40bf-4bd7-b1e4-242bb2fb76f9" providerId="ADAL" clId="{875F673C-37CE-4586-8786-3EE9DC52235D}" dt="2020-11-11T18:23:12.469" v="119" actId="13926"/>
        <pc:sldMkLst>
          <pc:docMk/>
          <pc:sldMk cId="3095664580" sldId="403"/>
        </pc:sldMkLst>
        <pc:spChg chg="mod">
          <ac:chgData name="Mueller, Axel (Nokia - FR/Paris-Saclay)" userId="6b065ed8-40bf-4bd7-b1e4-242bb2fb76f9" providerId="ADAL" clId="{875F673C-37CE-4586-8786-3EE9DC52235D}" dt="2020-11-11T18:23:12.469" v="119" actId="13926"/>
          <ac:spMkLst>
            <pc:docMk/>
            <pc:sldMk cId="3095664580" sldId="403"/>
            <ac:spMk id="3" creationId="{AE684D18-BE04-43C4-83F4-9BB4806C467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A0CB0-14AD-4ECF-830A-69FCEFE0EA34}" type="datetimeFigureOut">
              <a:rPr lang="zh-CN" altLang="en-US" smtClean="0"/>
              <a:t>2020/11/12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0F3830-A412-4AA2-83CD-EC0332395386}" type="slidenum">
              <a:rPr lang="zh-CN" altLang="en-US" smtClean="0"/>
              <a:t>‹#›</a:t>
            </a:fld>
            <a:endParaRPr lang="zh-CN" altLang="en-US"/>
          </a:p>
        </p:txBody>
      </p:sp>
    </p:spTree>
    <p:extLst>
      <p:ext uri="{BB962C8B-B14F-4D97-AF65-F5344CB8AC3E}">
        <p14:creationId xmlns:p14="http://schemas.microsoft.com/office/powerpoint/2010/main" val="1414637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C58BF88-121E-4EA2-9B07-38FC07869C79}" type="datetime1">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238F23-A105-4BA3-9C09-B5F7973376AC}" type="datetime1">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6C3D4B2-6D3F-45AC-A402-656467359E65}" type="datetime1">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9CD67F-A92B-4D73-9193-F4B6999E5EF1}" type="datetime1">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B09AFC4-7B41-4793-8230-C90E2FCD8E1C}" type="datetime1">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324A384-328A-4757-AABB-333F66EE8AE8}" type="datetime1">
              <a:rPr lang="zh-CN" altLang="en-US" smtClean="0"/>
              <a:t>2020/11/12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80D13A7-5E5E-44D9-894B-F27069EEC128}" type="datetime1">
              <a:rPr lang="zh-CN" altLang="en-US" smtClean="0"/>
              <a:t>2020/11/12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1A501AC-BA80-43C9-BB85-E3648C819FED}" type="datetime1">
              <a:rPr lang="zh-CN" altLang="en-US" smtClean="0"/>
              <a:t>2020/11/12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8FD51B5-1AD5-4F92-B862-5C1B1B20C4A0}" type="datetime1">
              <a:rPr lang="zh-CN" altLang="en-US" smtClean="0"/>
              <a:t>2020/11/12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941FE22-268D-406B-AE57-6E94AC02E9BE}" type="datetime1">
              <a:rPr lang="zh-CN" altLang="en-US" smtClean="0"/>
              <a:t>2020/11/12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6EEE7DE-FE63-4522-B7D4-30BBF168EB46}" type="datetime1">
              <a:rPr lang="zh-CN" altLang="en-US" smtClean="0"/>
              <a:t>2020/11/12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FE20C-5F87-428B-918B-D83E1E7D179C}" type="datetime1">
              <a:rPr lang="zh-CN" altLang="en-US" smtClean="0"/>
              <a:t>2020/11/12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276872"/>
            <a:ext cx="7772400" cy="1470025"/>
          </a:xfrm>
        </p:spPr>
        <p:txBody>
          <a:bodyPr>
            <a:normAutofit/>
          </a:bodyPr>
          <a:lstStyle/>
          <a:p>
            <a:r>
              <a:rPr lang="en-US" altLang="zh-CN" sz="4000" dirty="0"/>
              <a:t>WF on Rel-16 NR IAB demodulation requirements</a:t>
            </a:r>
            <a:endParaRPr lang="zh-CN" altLang="en-US" sz="4000" dirty="0"/>
          </a:p>
        </p:txBody>
      </p:sp>
      <p:sp>
        <p:nvSpPr>
          <p:cNvPr id="4" name="テキスト ボックス 3"/>
          <p:cNvSpPr txBox="1"/>
          <p:nvPr/>
        </p:nvSpPr>
        <p:spPr>
          <a:xfrm>
            <a:off x="298906" y="253097"/>
            <a:ext cx="5742226" cy="1015663"/>
          </a:xfrm>
          <a:prstGeom prst="rect">
            <a:avLst/>
          </a:prstGeom>
          <a:noFill/>
        </p:spPr>
        <p:txBody>
          <a:bodyPr wrap="square" rtlCol="0">
            <a:spAutoFit/>
          </a:bodyPr>
          <a:lstStyle/>
          <a:p>
            <a:r>
              <a:rPr lang="en-US" altLang="zh-CN" sz="2000" dirty="0"/>
              <a:t>3GPP TSG-RAN WG4 Meeting #97-e	</a:t>
            </a:r>
          </a:p>
          <a:p>
            <a:r>
              <a:rPr lang="en-GB" altLang="zh-CN" sz="2000" dirty="0"/>
              <a:t>Electronic Meeting, 2 – 13 Nov., 2020</a:t>
            </a:r>
            <a:endParaRPr lang="en-US" altLang="zh-CN" sz="2000" dirty="0"/>
          </a:p>
          <a:p>
            <a:r>
              <a:rPr lang="en-US" altLang="ja-JP" sz="2000" dirty="0"/>
              <a:t>Agenda: </a:t>
            </a:r>
            <a:r>
              <a:rPr lang="en-GB" altLang="ja-JP" sz="2000" dirty="0"/>
              <a:t>7.4.8</a:t>
            </a:r>
            <a:endParaRPr lang="en-US" altLang="ja-JP" sz="2000" dirty="0"/>
          </a:p>
        </p:txBody>
      </p:sp>
      <p:sp>
        <p:nvSpPr>
          <p:cNvPr id="5" name="正方形/長方形 4"/>
          <p:cNvSpPr/>
          <p:nvPr/>
        </p:nvSpPr>
        <p:spPr>
          <a:xfrm>
            <a:off x="6041132" y="332656"/>
            <a:ext cx="2707332" cy="707886"/>
          </a:xfrm>
          <a:prstGeom prst="rect">
            <a:avLst/>
          </a:prstGeom>
          <a:noFill/>
        </p:spPr>
        <p:txBody>
          <a:bodyPr wrap="square">
            <a:spAutoFit/>
          </a:bodyPr>
          <a:lstStyle/>
          <a:p>
            <a:pPr algn="r"/>
            <a:r>
              <a:rPr lang="en-US" altLang="zh-CN" sz="2000" dirty="0"/>
              <a:t>R4-2017492</a:t>
            </a:r>
            <a:endParaRPr lang="en-US" altLang="zh-CN" sz="2000" dirty="0">
              <a:solidFill>
                <a:srgbClr val="FF0000"/>
              </a:solidFill>
            </a:endParaRPr>
          </a:p>
          <a:p>
            <a:pPr algn="r"/>
            <a:r>
              <a:rPr lang="en-US" altLang="zh-CN" sz="2000" dirty="0"/>
              <a:t>Document for: Approval </a:t>
            </a:r>
          </a:p>
        </p:txBody>
      </p:sp>
      <p:sp>
        <p:nvSpPr>
          <p:cNvPr id="7" name="副标题 2"/>
          <p:cNvSpPr txBox="1">
            <a:spLocks/>
          </p:cNvSpPr>
          <p:nvPr/>
        </p:nvSpPr>
        <p:spPr>
          <a:xfrm>
            <a:off x="1371600" y="4797152"/>
            <a:ext cx="6400800" cy="492832"/>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altLang="zh-CN" sz="2800" dirty="0">
                <a:solidFill>
                  <a:schemeClr val="tx1"/>
                </a:solidFill>
              </a:rPr>
              <a:t>Nokia, Nokia Shanghai Bell,…</a:t>
            </a:r>
          </a:p>
        </p:txBody>
      </p:sp>
      <p:sp>
        <p:nvSpPr>
          <p:cNvPr id="8" name="灯片编号占位符 7"/>
          <p:cNvSpPr>
            <a:spLocks noGrp="1"/>
          </p:cNvSpPr>
          <p:nvPr>
            <p:ph type="sldNum" sz="quarter" idx="12"/>
          </p:nvPr>
        </p:nvSpPr>
        <p:spPr/>
        <p:txBody>
          <a:bodyPr/>
          <a:lstStyle/>
          <a:p>
            <a:fld id="{0C913308-F349-4B6D-A68A-DD1791B4A57B}" type="slidenum">
              <a:rPr lang="zh-CN" altLang="en-US" smtClean="0"/>
              <a:t>1</a:t>
            </a:fld>
            <a:endParaRPr lang="zh-CN" altLang="en-US"/>
          </a:p>
        </p:txBody>
      </p:sp>
    </p:spTree>
    <p:extLst>
      <p:ext uri="{BB962C8B-B14F-4D97-AF65-F5344CB8AC3E}">
        <p14:creationId xmlns:p14="http://schemas.microsoft.com/office/powerpoint/2010/main" val="3181677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150263-7DE9-4E6C-B5FB-A6926554AA1E}"/>
              </a:ext>
            </a:extLst>
          </p:cNvPr>
          <p:cNvSpPr>
            <a:spLocks noGrp="1"/>
          </p:cNvSpPr>
          <p:nvPr>
            <p:ph type="title"/>
          </p:nvPr>
        </p:nvSpPr>
        <p:spPr/>
        <p:txBody>
          <a:bodyPr>
            <a:normAutofit fontScale="90000"/>
          </a:bodyPr>
          <a:lstStyle/>
          <a:p>
            <a:r>
              <a:rPr lang="en-GB" dirty="0"/>
              <a:t>Channel agnostic - Details of BS requirement re-use</a:t>
            </a:r>
          </a:p>
        </p:txBody>
      </p:sp>
      <p:sp>
        <p:nvSpPr>
          <p:cNvPr id="3" name="Content Placeholder 2">
            <a:extLst>
              <a:ext uri="{FF2B5EF4-FFF2-40B4-BE49-F238E27FC236}">
                <a16:creationId xmlns:a16="http://schemas.microsoft.com/office/drawing/2014/main" xmlns="" id="{4565CE8B-38F3-4084-BABA-EDA28FCCEFD4}"/>
              </a:ext>
            </a:extLst>
          </p:cNvPr>
          <p:cNvSpPr>
            <a:spLocks noGrp="1"/>
          </p:cNvSpPr>
          <p:nvPr>
            <p:ph idx="1"/>
          </p:nvPr>
        </p:nvSpPr>
        <p:spPr/>
        <p:txBody>
          <a:bodyPr>
            <a:normAutofit fontScale="77500" lnSpcReduction="20000"/>
          </a:bodyPr>
          <a:lstStyle/>
          <a:p>
            <a:r>
              <a:rPr lang="en-GB" dirty="0"/>
              <a:t>Inclusion of Rel-16 HST requirements </a:t>
            </a:r>
          </a:p>
          <a:p>
            <a:pPr lvl="1" hangingPunct="0"/>
            <a:r>
              <a:rPr lang="en-GB" dirty="0"/>
              <a:t>Do not include existing Rel-16 HST requirements (including UL TA).</a:t>
            </a:r>
          </a:p>
          <a:p>
            <a:pPr lvl="2"/>
            <a:endParaRPr lang="en-GB" dirty="0"/>
          </a:p>
          <a:p>
            <a:r>
              <a:rPr lang="en-GB" dirty="0"/>
              <a:t>Other Rel-16 BS </a:t>
            </a:r>
            <a:r>
              <a:rPr lang="en-GB" dirty="0" err="1"/>
              <a:t>demod</a:t>
            </a:r>
            <a:r>
              <a:rPr lang="en-GB" dirty="0"/>
              <a:t> requirements</a:t>
            </a:r>
          </a:p>
          <a:p>
            <a:pPr lvl="1" hangingPunct="0"/>
            <a:r>
              <a:rPr lang="en-GB" dirty="0"/>
              <a:t>Do not include Rel-16 BS </a:t>
            </a:r>
            <a:r>
              <a:rPr lang="en-GB" dirty="0" err="1"/>
              <a:t>demod</a:t>
            </a:r>
            <a:r>
              <a:rPr lang="en-GB" dirty="0"/>
              <a:t> requirements, i.e., the following (HST discussed separately)</a:t>
            </a:r>
          </a:p>
          <a:p>
            <a:pPr lvl="2" hangingPunct="0"/>
            <a:r>
              <a:rPr lang="en-GB" dirty="0"/>
              <a:t>30% TPUT requirements for PUSCH with transform precoding disabled.</a:t>
            </a:r>
          </a:p>
          <a:p>
            <a:pPr lvl="2" hangingPunct="0"/>
            <a:r>
              <a:rPr lang="en-GB" dirty="0"/>
              <a:t>2-step RACH</a:t>
            </a:r>
          </a:p>
          <a:p>
            <a:pPr lvl="2" hangingPunct="0"/>
            <a:r>
              <a:rPr lang="en-GB" dirty="0"/>
              <a:t>NR-U</a:t>
            </a:r>
          </a:p>
          <a:p>
            <a:pPr lvl="2" hangingPunct="0"/>
            <a:r>
              <a:rPr lang="en-GB" dirty="0"/>
              <a:t>URLLC 0.001% BLER</a:t>
            </a:r>
          </a:p>
          <a:p>
            <a:pPr lvl="2" hangingPunct="0"/>
            <a:r>
              <a:rPr lang="en-GB" dirty="0"/>
              <a:t>URLLC high reliability</a:t>
            </a:r>
          </a:p>
          <a:p>
            <a:pPr lvl="2" hangingPunct="0"/>
            <a:r>
              <a:rPr lang="en-GB" dirty="0"/>
              <a:t>URLLC low latency</a:t>
            </a:r>
          </a:p>
          <a:p>
            <a:pPr marL="0" indent="0">
              <a:buNone/>
            </a:pPr>
            <a:endParaRPr lang="en-GB" dirty="0"/>
          </a:p>
        </p:txBody>
      </p:sp>
      <p:sp>
        <p:nvSpPr>
          <p:cNvPr id="4" name="Slide Number Placeholder 3">
            <a:extLst>
              <a:ext uri="{FF2B5EF4-FFF2-40B4-BE49-F238E27FC236}">
                <a16:creationId xmlns:a16="http://schemas.microsoft.com/office/drawing/2014/main" xmlns="" id="{03463B83-86E7-4FD6-A2A1-4C6DF2912944}"/>
              </a:ext>
            </a:extLst>
          </p:cNvPr>
          <p:cNvSpPr>
            <a:spLocks noGrp="1"/>
          </p:cNvSpPr>
          <p:nvPr>
            <p:ph type="sldNum" sz="quarter" idx="12"/>
          </p:nvPr>
        </p:nvSpPr>
        <p:spPr/>
        <p:txBody>
          <a:bodyPr/>
          <a:lstStyle/>
          <a:p>
            <a:fld id="{0C913308-F349-4B6D-A68A-DD1791B4A57B}" type="slidenum">
              <a:rPr lang="zh-CN" altLang="en-US" smtClean="0"/>
              <a:t>10</a:t>
            </a:fld>
            <a:endParaRPr lang="zh-CN" altLang="en-US"/>
          </a:p>
        </p:txBody>
      </p:sp>
    </p:spTree>
    <p:extLst>
      <p:ext uri="{BB962C8B-B14F-4D97-AF65-F5344CB8AC3E}">
        <p14:creationId xmlns:p14="http://schemas.microsoft.com/office/powerpoint/2010/main" val="1003531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150263-7DE9-4E6C-B5FB-A6926554AA1E}"/>
              </a:ext>
            </a:extLst>
          </p:cNvPr>
          <p:cNvSpPr>
            <a:spLocks noGrp="1"/>
          </p:cNvSpPr>
          <p:nvPr>
            <p:ph type="title"/>
          </p:nvPr>
        </p:nvSpPr>
        <p:spPr/>
        <p:txBody>
          <a:bodyPr>
            <a:normAutofit fontScale="90000"/>
          </a:bodyPr>
          <a:lstStyle/>
          <a:p>
            <a:r>
              <a:rPr lang="en-GB" dirty="0"/>
              <a:t>Channel agnostic - Details of BS requirement re-use</a:t>
            </a:r>
          </a:p>
        </p:txBody>
      </p:sp>
      <p:sp>
        <p:nvSpPr>
          <p:cNvPr id="3" name="Content Placeholder 2">
            <a:extLst>
              <a:ext uri="{FF2B5EF4-FFF2-40B4-BE49-F238E27FC236}">
                <a16:creationId xmlns:a16="http://schemas.microsoft.com/office/drawing/2014/main" xmlns="" id="{4565CE8B-38F3-4084-BABA-EDA28FCCEFD4}"/>
              </a:ext>
            </a:extLst>
          </p:cNvPr>
          <p:cNvSpPr>
            <a:spLocks noGrp="1"/>
          </p:cNvSpPr>
          <p:nvPr>
            <p:ph idx="1"/>
          </p:nvPr>
        </p:nvSpPr>
        <p:spPr/>
        <p:txBody>
          <a:bodyPr>
            <a:normAutofit fontScale="55000" lnSpcReduction="20000"/>
          </a:bodyPr>
          <a:lstStyle/>
          <a:p>
            <a:r>
              <a:rPr lang="en-GB" dirty="0"/>
              <a:t>Inclusion of CA notes</a:t>
            </a:r>
          </a:p>
          <a:p>
            <a:pPr lvl="1" hangingPunct="0"/>
            <a:r>
              <a:rPr lang="en-GB" dirty="0"/>
              <a:t>Option 1: Do not include performance requirements or text related to CA.</a:t>
            </a:r>
          </a:p>
          <a:p>
            <a:pPr lvl="1" hangingPunct="0"/>
            <a:r>
              <a:rPr lang="en-GB" dirty="0"/>
              <a:t>Option 2: Follow Rel-15 approach and clarify that CA can be operated but is tested per carrier.</a:t>
            </a:r>
          </a:p>
          <a:p>
            <a:endParaRPr lang="en-GB" dirty="0"/>
          </a:p>
          <a:p>
            <a:r>
              <a:rPr lang="en-GB" dirty="0"/>
              <a:t>General RX demodulation branches</a:t>
            </a:r>
          </a:p>
          <a:p>
            <a:pPr lvl="1" hangingPunct="0"/>
            <a:r>
              <a:rPr lang="en-GB" dirty="0"/>
              <a:t>[</a:t>
            </a:r>
            <a:r>
              <a:rPr lang="en-GB" dirty="0" err="1"/>
              <a:t>GtW</a:t>
            </a:r>
            <a:r>
              <a:rPr lang="en-GB" dirty="0"/>
              <a:t> agreement - informative] Using existing applicable rules for CHBW, SCS and number of RX antenna configuration as starting point, further refinement not precluded.</a:t>
            </a:r>
          </a:p>
          <a:p>
            <a:pPr lvl="1" hangingPunct="0"/>
            <a:endParaRPr lang="en-GB" dirty="0"/>
          </a:p>
          <a:p>
            <a:pPr lvl="1" hangingPunct="0"/>
            <a:r>
              <a:rPr lang="en-GB" dirty="0"/>
              <a:t>All existing antenna configurations shall be kept, when re-using BS </a:t>
            </a:r>
            <a:r>
              <a:rPr lang="en-GB" dirty="0" err="1"/>
              <a:t>demod</a:t>
            </a:r>
            <a:r>
              <a:rPr lang="en-GB" dirty="0"/>
              <a:t> requirements. An applicability rule shall be defined to test only maximum number of antennas declared to be supported by the manufacturer for the respective BS type, i.e., up to 8Rx in conducted/hybrid testing and up to 2Rx in OTA testing.</a:t>
            </a:r>
          </a:p>
          <a:p>
            <a:pPr hangingPunct="0"/>
            <a:endParaRPr lang="en-GB" dirty="0"/>
          </a:p>
          <a:p>
            <a:pPr hangingPunct="0"/>
            <a:r>
              <a:rPr lang="en-GB" dirty="0"/>
              <a:t>Conducted and OTA requirements</a:t>
            </a:r>
          </a:p>
          <a:p>
            <a:pPr lvl="1" hangingPunct="0"/>
            <a:r>
              <a:rPr lang="en-GB" dirty="0"/>
              <a:t>Specify both conducted and OTA tests for IAB-DU.</a:t>
            </a:r>
          </a:p>
        </p:txBody>
      </p:sp>
      <p:sp>
        <p:nvSpPr>
          <p:cNvPr id="4" name="Slide Number Placeholder 3">
            <a:extLst>
              <a:ext uri="{FF2B5EF4-FFF2-40B4-BE49-F238E27FC236}">
                <a16:creationId xmlns:a16="http://schemas.microsoft.com/office/drawing/2014/main" xmlns="" id="{03463B83-86E7-4FD6-A2A1-4C6DF2912944}"/>
              </a:ext>
            </a:extLst>
          </p:cNvPr>
          <p:cNvSpPr>
            <a:spLocks noGrp="1"/>
          </p:cNvSpPr>
          <p:nvPr>
            <p:ph type="sldNum" sz="quarter" idx="12"/>
          </p:nvPr>
        </p:nvSpPr>
        <p:spPr/>
        <p:txBody>
          <a:bodyPr/>
          <a:lstStyle/>
          <a:p>
            <a:fld id="{0C913308-F349-4B6D-A68A-DD1791B4A57B}" type="slidenum">
              <a:rPr lang="zh-CN" altLang="en-US" smtClean="0"/>
              <a:t>11</a:t>
            </a:fld>
            <a:endParaRPr lang="zh-CN" altLang="en-US"/>
          </a:p>
        </p:txBody>
      </p:sp>
    </p:spTree>
    <p:extLst>
      <p:ext uri="{BB962C8B-B14F-4D97-AF65-F5344CB8AC3E}">
        <p14:creationId xmlns:p14="http://schemas.microsoft.com/office/powerpoint/2010/main" val="480869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150263-7DE9-4E6C-B5FB-A6926554AA1E}"/>
              </a:ext>
            </a:extLst>
          </p:cNvPr>
          <p:cNvSpPr>
            <a:spLocks noGrp="1"/>
          </p:cNvSpPr>
          <p:nvPr>
            <p:ph type="title"/>
          </p:nvPr>
        </p:nvSpPr>
        <p:spPr/>
        <p:txBody>
          <a:bodyPr>
            <a:normAutofit fontScale="90000"/>
          </a:bodyPr>
          <a:lstStyle/>
          <a:p>
            <a:r>
              <a:rPr lang="en-GB" dirty="0"/>
              <a:t>PUSCH - Details of BS requirement re-use</a:t>
            </a:r>
          </a:p>
        </p:txBody>
      </p:sp>
      <p:sp>
        <p:nvSpPr>
          <p:cNvPr id="3" name="Content Placeholder 2">
            <a:extLst>
              <a:ext uri="{FF2B5EF4-FFF2-40B4-BE49-F238E27FC236}">
                <a16:creationId xmlns:a16="http://schemas.microsoft.com/office/drawing/2014/main" xmlns="" id="{4565CE8B-38F3-4084-BABA-EDA28FCCEFD4}"/>
              </a:ext>
            </a:extLst>
          </p:cNvPr>
          <p:cNvSpPr>
            <a:spLocks noGrp="1"/>
          </p:cNvSpPr>
          <p:nvPr>
            <p:ph idx="1"/>
          </p:nvPr>
        </p:nvSpPr>
        <p:spPr/>
        <p:txBody>
          <a:bodyPr>
            <a:normAutofit fontScale="47500" lnSpcReduction="20000"/>
          </a:bodyPr>
          <a:lstStyle/>
          <a:p>
            <a:r>
              <a:rPr lang="en-GB" dirty="0"/>
              <a:t>PUSCH MCS</a:t>
            </a:r>
          </a:p>
          <a:p>
            <a:pPr lvl="1" hangingPunct="0"/>
            <a:r>
              <a:rPr lang="en-GB" dirty="0"/>
              <a:t>Option 1: Do not use QPSK and 16QAM MCS.</a:t>
            </a:r>
          </a:p>
          <a:p>
            <a:pPr lvl="1" hangingPunct="0"/>
            <a:r>
              <a:rPr lang="en-GB" dirty="0"/>
              <a:t>Option 2: Keep all MCS from BS demodulation requirements.</a:t>
            </a:r>
          </a:p>
          <a:p>
            <a:pPr lvl="1" hangingPunct="0"/>
            <a:r>
              <a:rPr lang="en-GB" dirty="0"/>
              <a:t>Option 3: Keep all MCS for BS demodulation requirements, but with applicability rule that IAB-DU only needs to pass the test with the supported highest modulation order based on BS declaration.</a:t>
            </a:r>
          </a:p>
          <a:p>
            <a:endParaRPr lang="en-GB" dirty="0"/>
          </a:p>
          <a:p>
            <a:r>
              <a:rPr lang="en-GB" dirty="0"/>
              <a:t>PUSCH mapping type</a:t>
            </a:r>
          </a:p>
          <a:p>
            <a:pPr lvl="1" hangingPunct="0"/>
            <a:r>
              <a:rPr lang="en-GB" dirty="0"/>
              <a:t>Copy existing requirements and apply BS </a:t>
            </a:r>
            <a:r>
              <a:rPr lang="en-GB" dirty="0" err="1"/>
              <a:t>demod</a:t>
            </a:r>
            <a:r>
              <a:rPr lang="en-GB" dirty="0"/>
              <a:t> like applicability rule for testing.</a:t>
            </a:r>
          </a:p>
          <a:p>
            <a:pPr marL="0" indent="0" hangingPunct="0">
              <a:buNone/>
            </a:pPr>
            <a:endParaRPr lang="en-GB" dirty="0"/>
          </a:p>
          <a:p>
            <a:pPr hangingPunct="0"/>
            <a:r>
              <a:rPr lang="en-GB" dirty="0"/>
              <a:t>PUSCH transform precoding</a:t>
            </a:r>
          </a:p>
          <a:p>
            <a:pPr lvl="1" hangingPunct="0"/>
            <a:r>
              <a:rPr lang="en-GB" dirty="0"/>
              <a:t>Option 1: Re-use only requirements for PUSCH with transform precoding disabled.</a:t>
            </a:r>
          </a:p>
          <a:p>
            <a:pPr lvl="1" hangingPunct="0"/>
            <a:r>
              <a:rPr lang="en-GB" dirty="0"/>
              <a:t>Option 2: Include requirements for PUSCH with transform precoding enabled.</a:t>
            </a:r>
          </a:p>
          <a:p>
            <a:pPr lvl="1" hangingPunct="0"/>
            <a:r>
              <a:rPr lang="en-GB" dirty="0"/>
              <a:t>Option 3: Include requirement for PUSCH with transform precoding enabled and define applicability rule for it.</a:t>
            </a:r>
          </a:p>
          <a:p>
            <a:pPr hangingPunct="0"/>
            <a:endParaRPr lang="en-GB" dirty="0"/>
          </a:p>
          <a:p>
            <a:pPr hangingPunct="0"/>
            <a:r>
              <a:rPr lang="en-GB" dirty="0"/>
              <a:t>Copying of all Rel-15 PUSCH BS </a:t>
            </a:r>
            <a:r>
              <a:rPr lang="en-GB" dirty="0" err="1"/>
              <a:t>demod</a:t>
            </a:r>
            <a:r>
              <a:rPr lang="en-GB" dirty="0"/>
              <a:t> requirements</a:t>
            </a:r>
          </a:p>
          <a:p>
            <a:pPr lvl="1" hangingPunct="0"/>
            <a:r>
              <a:rPr lang="en-GB" dirty="0"/>
              <a:t>Option 1: Copy all Rel-15 PUSCH BS </a:t>
            </a:r>
            <a:r>
              <a:rPr lang="en-GB" dirty="0" err="1"/>
              <a:t>demod</a:t>
            </a:r>
            <a:r>
              <a:rPr lang="en-GB" dirty="0"/>
              <a:t> requirements and discuss applicability rule inclusion or adaptation to reduce the number of tests.</a:t>
            </a:r>
          </a:p>
          <a:p>
            <a:pPr lvl="1" hangingPunct="0"/>
            <a:r>
              <a:rPr lang="en-GB" dirty="0"/>
              <a:t>Option 2: Discuss each Rel-15 PUSCH BS </a:t>
            </a:r>
            <a:r>
              <a:rPr lang="en-GB" dirty="0" err="1"/>
              <a:t>demod</a:t>
            </a:r>
            <a:r>
              <a:rPr lang="en-GB" dirty="0"/>
              <a:t> requirement configurations separately.</a:t>
            </a:r>
          </a:p>
        </p:txBody>
      </p:sp>
      <p:sp>
        <p:nvSpPr>
          <p:cNvPr id="4" name="Slide Number Placeholder 3">
            <a:extLst>
              <a:ext uri="{FF2B5EF4-FFF2-40B4-BE49-F238E27FC236}">
                <a16:creationId xmlns:a16="http://schemas.microsoft.com/office/drawing/2014/main" xmlns="" id="{03463B83-86E7-4FD6-A2A1-4C6DF2912944}"/>
              </a:ext>
            </a:extLst>
          </p:cNvPr>
          <p:cNvSpPr>
            <a:spLocks noGrp="1"/>
          </p:cNvSpPr>
          <p:nvPr>
            <p:ph type="sldNum" sz="quarter" idx="12"/>
          </p:nvPr>
        </p:nvSpPr>
        <p:spPr/>
        <p:txBody>
          <a:bodyPr/>
          <a:lstStyle/>
          <a:p>
            <a:fld id="{0C913308-F349-4B6D-A68A-DD1791B4A57B}" type="slidenum">
              <a:rPr lang="zh-CN" altLang="en-US" smtClean="0"/>
              <a:t>12</a:t>
            </a:fld>
            <a:endParaRPr lang="zh-CN" altLang="en-US" dirty="0"/>
          </a:p>
        </p:txBody>
      </p:sp>
    </p:spTree>
    <p:extLst>
      <p:ext uri="{BB962C8B-B14F-4D97-AF65-F5344CB8AC3E}">
        <p14:creationId xmlns:p14="http://schemas.microsoft.com/office/powerpoint/2010/main" val="1163077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150263-7DE9-4E6C-B5FB-A6926554AA1E}"/>
              </a:ext>
            </a:extLst>
          </p:cNvPr>
          <p:cNvSpPr>
            <a:spLocks noGrp="1"/>
          </p:cNvSpPr>
          <p:nvPr>
            <p:ph type="title"/>
          </p:nvPr>
        </p:nvSpPr>
        <p:spPr/>
        <p:txBody>
          <a:bodyPr>
            <a:normAutofit fontScale="90000"/>
          </a:bodyPr>
          <a:lstStyle/>
          <a:p>
            <a:r>
              <a:rPr lang="en-GB" dirty="0"/>
              <a:t>PUCCH - Details of BS requirement re-use</a:t>
            </a:r>
          </a:p>
        </p:txBody>
      </p:sp>
      <p:sp>
        <p:nvSpPr>
          <p:cNvPr id="3" name="Content Placeholder 2">
            <a:extLst>
              <a:ext uri="{FF2B5EF4-FFF2-40B4-BE49-F238E27FC236}">
                <a16:creationId xmlns:a16="http://schemas.microsoft.com/office/drawing/2014/main" xmlns="" id="{4565CE8B-38F3-4084-BABA-EDA28FCCEFD4}"/>
              </a:ext>
            </a:extLst>
          </p:cNvPr>
          <p:cNvSpPr>
            <a:spLocks noGrp="1"/>
          </p:cNvSpPr>
          <p:nvPr>
            <p:ph idx="1"/>
          </p:nvPr>
        </p:nvSpPr>
        <p:spPr/>
        <p:txBody>
          <a:bodyPr>
            <a:normAutofit fontScale="55000" lnSpcReduction="20000"/>
          </a:bodyPr>
          <a:lstStyle/>
          <a:p>
            <a:r>
              <a:rPr lang="en-GB" dirty="0"/>
              <a:t>PUCCH DM-RS configuration</a:t>
            </a:r>
          </a:p>
          <a:p>
            <a:pPr lvl="1" hangingPunct="0"/>
            <a:r>
              <a:rPr lang="en-GB" dirty="0"/>
              <a:t>Keep existing BS demodulation based DM-RS configurations.</a:t>
            </a:r>
          </a:p>
          <a:p>
            <a:endParaRPr lang="en-GB" dirty="0"/>
          </a:p>
          <a:p>
            <a:r>
              <a:rPr lang="en-GB" dirty="0"/>
              <a:t>PUCCH multi-slot</a:t>
            </a:r>
          </a:p>
          <a:p>
            <a:pPr lvl="1" hangingPunct="0"/>
            <a:r>
              <a:rPr lang="en-GB" dirty="0"/>
              <a:t>Option 1: Skip cases for multi-slot PUCCH.</a:t>
            </a:r>
          </a:p>
          <a:p>
            <a:pPr lvl="1" hangingPunct="0"/>
            <a:r>
              <a:rPr lang="en-GB" dirty="0"/>
              <a:t>Option 2: Include multi-slot PUCCH cases and keep or modify existing BS demodulation-based test applicability rule.</a:t>
            </a:r>
          </a:p>
          <a:p>
            <a:pPr hangingPunct="0"/>
            <a:endParaRPr lang="en-GB" dirty="0"/>
          </a:p>
          <a:p>
            <a:pPr hangingPunct="0"/>
            <a:r>
              <a:rPr lang="en-GB" dirty="0"/>
              <a:t>PUCCH number of test cases</a:t>
            </a:r>
          </a:p>
          <a:p>
            <a:pPr lvl="1" hangingPunct="0"/>
            <a:r>
              <a:rPr lang="en-GB" dirty="0"/>
              <a:t>Keep all the PUCCH requirements and related test applicability rule, if BS declares to support more than one PUCCH formats, limit the number of tests chosen by the manufacturer using applicability rule. FFS: Exact limiting of tests.</a:t>
            </a:r>
          </a:p>
          <a:p>
            <a:pPr hangingPunct="0"/>
            <a:endParaRPr lang="en-GB" dirty="0"/>
          </a:p>
          <a:p>
            <a:pPr hangingPunct="0"/>
            <a:r>
              <a:rPr lang="en-GB" dirty="0"/>
              <a:t>Copying of all Rel-15 PUCCH BS </a:t>
            </a:r>
            <a:r>
              <a:rPr lang="en-GB" dirty="0" err="1"/>
              <a:t>demod</a:t>
            </a:r>
            <a:r>
              <a:rPr lang="en-GB" dirty="0"/>
              <a:t> requirements</a:t>
            </a:r>
          </a:p>
          <a:p>
            <a:pPr lvl="1" hangingPunct="0"/>
            <a:r>
              <a:rPr lang="en-GB" dirty="0"/>
              <a:t>Option 1: Copy all Rel-15 PUCCH BS </a:t>
            </a:r>
            <a:r>
              <a:rPr lang="en-GB" dirty="0" err="1"/>
              <a:t>demod</a:t>
            </a:r>
            <a:r>
              <a:rPr lang="en-GB" dirty="0"/>
              <a:t> requirements and discuss applicability rule inclusion or adaptation to reduce the number of tests.</a:t>
            </a:r>
          </a:p>
          <a:p>
            <a:pPr lvl="1" hangingPunct="0"/>
            <a:r>
              <a:rPr lang="en-GB" dirty="0"/>
              <a:t>Option 2: Discuss each Rel-15 PUCCH BS </a:t>
            </a:r>
            <a:r>
              <a:rPr lang="en-GB" dirty="0" err="1"/>
              <a:t>demod</a:t>
            </a:r>
            <a:r>
              <a:rPr lang="en-GB" dirty="0"/>
              <a:t> requirement configurations separately.</a:t>
            </a:r>
          </a:p>
        </p:txBody>
      </p:sp>
      <p:sp>
        <p:nvSpPr>
          <p:cNvPr id="4" name="Slide Number Placeholder 3">
            <a:extLst>
              <a:ext uri="{FF2B5EF4-FFF2-40B4-BE49-F238E27FC236}">
                <a16:creationId xmlns:a16="http://schemas.microsoft.com/office/drawing/2014/main" xmlns="" id="{03463B83-86E7-4FD6-A2A1-4C6DF2912944}"/>
              </a:ext>
            </a:extLst>
          </p:cNvPr>
          <p:cNvSpPr>
            <a:spLocks noGrp="1"/>
          </p:cNvSpPr>
          <p:nvPr>
            <p:ph type="sldNum" sz="quarter" idx="12"/>
          </p:nvPr>
        </p:nvSpPr>
        <p:spPr/>
        <p:txBody>
          <a:bodyPr/>
          <a:lstStyle/>
          <a:p>
            <a:fld id="{0C913308-F349-4B6D-A68A-DD1791B4A57B}" type="slidenum">
              <a:rPr lang="zh-CN" altLang="en-US" smtClean="0"/>
              <a:t>13</a:t>
            </a:fld>
            <a:endParaRPr lang="zh-CN" altLang="en-US"/>
          </a:p>
        </p:txBody>
      </p:sp>
    </p:spTree>
    <p:extLst>
      <p:ext uri="{BB962C8B-B14F-4D97-AF65-F5344CB8AC3E}">
        <p14:creationId xmlns:p14="http://schemas.microsoft.com/office/powerpoint/2010/main" val="1706560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150263-7DE9-4E6C-B5FB-A6926554AA1E}"/>
              </a:ext>
            </a:extLst>
          </p:cNvPr>
          <p:cNvSpPr>
            <a:spLocks noGrp="1"/>
          </p:cNvSpPr>
          <p:nvPr>
            <p:ph type="title"/>
          </p:nvPr>
        </p:nvSpPr>
        <p:spPr/>
        <p:txBody>
          <a:bodyPr>
            <a:normAutofit fontScale="90000"/>
          </a:bodyPr>
          <a:lstStyle/>
          <a:p>
            <a:r>
              <a:rPr lang="en-GB" dirty="0"/>
              <a:t>PRACH - Details of BS requirement re-use</a:t>
            </a:r>
          </a:p>
        </p:txBody>
      </p:sp>
      <p:sp>
        <p:nvSpPr>
          <p:cNvPr id="3" name="Content Placeholder 2">
            <a:extLst>
              <a:ext uri="{FF2B5EF4-FFF2-40B4-BE49-F238E27FC236}">
                <a16:creationId xmlns:a16="http://schemas.microsoft.com/office/drawing/2014/main" xmlns="" id="{4565CE8B-38F3-4084-BABA-EDA28FCCEFD4}"/>
              </a:ext>
            </a:extLst>
          </p:cNvPr>
          <p:cNvSpPr>
            <a:spLocks noGrp="1"/>
          </p:cNvSpPr>
          <p:nvPr>
            <p:ph idx="1"/>
          </p:nvPr>
        </p:nvSpPr>
        <p:spPr/>
        <p:txBody>
          <a:bodyPr>
            <a:normAutofit fontScale="62500" lnSpcReduction="20000"/>
          </a:bodyPr>
          <a:lstStyle/>
          <a:p>
            <a:r>
              <a:rPr lang="en-GB" dirty="0"/>
              <a:t>PRACH formats</a:t>
            </a:r>
          </a:p>
          <a:p>
            <a:pPr lvl="1" hangingPunct="0"/>
            <a:r>
              <a:rPr lang="en-GB" dirty="0"/>
              <a:t>Option 1: Only keep format 0 with 1.25kHz SCS and C2 with 30kHz and 120kHz SCS for PRACH performance requirements</a:t>
            </a:r>
          </a:p>
          <a:p>
            <a:pPr lvl="1" hangingPunct="0"/>
            <a:r>
              <a:rPr lang="en-GB" dirty="0"/>
              <a:t>Option 2: Keep all PRACH formats and discuss applicability rule.</a:t>
            </a:r>
          </a:p>
          <a:p>
            <a:pPr lvl="1" hangingPunct="0"/>
            <a:r>
              <a:rPr lang="en-GB" dirty="0"/>
              <a:t>Option 3: Only copy-paste TDLC300-100/TDLA30-300 cases (currently TDLC300-100/TDLA30-300 and AWGN) for FR1 and FR2 respectively.</a:t>
            </a:r>
          </a:p>
          <a:p>
            <a:pPr lvl="2" hangingPunct="0"/>
            <a:r>
              <a:rPr lang="en-GB" dirty="0"/>
              <a:t>For BS declares to support more than one PRACH formats, limit the number of tests to any two cases chosen by the manufacturer using applicability rule.</a:t>
            </a:r>
          </a:p>
          <a:p>
            <a:pPr marL="0" indent="0" hangingPunct="0">
              <a:buNone/>
            </a:pPr>
            <a:endParaRPr lang="en-GB" dirty="0"/>
          </a:p>
          <a:p>
            <a:pPr hangingPunct="0"/>
            <a:r>
              <a:rPr lang="en-GB" dirty="0"/>
              <a:t>Copying of all Rel-15 PRACH BS </a:t>
            </a:r>
            <a:r>
              <a:rPr lang="en-GB" dirty="0" err="1"/>
              <a:t>demod</a:t>
            </a:r>
            <a:r>
              <a:rPr lang="en-GB" dirty="0"/>
              <a:t> requirements</a:t>
            </a:r>
          </a:p>
          <a:p>
            <a:pPr lvl="1" hangingPunct="0"/>
            <a:r>
              <a:rPr lang="en-GB" dirty="0"/>
              <a:t>Option 1: Copy all Rel-15 PRACH BS </a:t>
            </a:r>
            <a:r>
              <a:rPr lang="en-GB" dirty="0" err="1"/>
              <a:t>demod</a:t>
            </a:r>
            <a:r>
              <a:rPr lang="en-GB" dirty="0"/>
              <a:t> requirements and discuss applicability rule inclusion or adaptation to reduce the number of tests.</a:t>
            </a:r>
          </a:p>
          <a:p>
            <a:pPr lvl="1" hangingPunct="0"/>
            <a:r>
              <a:rPr lang="en-GB" dirty="0"/>
              <a:t>Option 2: Discuss each Rel-15 PRACH BS </a:t>
            </a:r>
            <a:r>
              <a:rPr lang="en-GB" dirty="0" err="1"/>
              <a:t>demod</a:t>
            </a:r>
            <a:r>
              <a:rPr lang="en-GB" dirty="0"/>
              <a:t> requirement configuration separately.</a:t>
            </a:r>
          </a:p>
          <a:p>
            <a:pPr lvl="1" hangingPunct="0"/>
            <a:r>
              <a:rPr lang="en-GB" dirty="0"/>
              <a:t>Option 3: Only copy-paste TDLC300-100/TDLA30-300 cases (currently TDLC300-100/TDLA30-300 and AWGN) for FR1 and FR2 respectively.</a:t>
            </a:r>
          </a:p>
          <a:p>
            <a:pPr lvl="2" hangingPunct="0"/>
            <a:r>
              <a:rPr lang="en-GB" dirty="0"/>
              <a:t>For BS declares to support more than one PRACH formats, limit the number of tests to any two cases chosen by the manufacturer using applicability rule.</a:t>
            </a:r>
          </a:p>
        </p:txBody>
      </p:sp>
      <p:sp>
        <p:nvSpPr>
          <p:cNvPr id="4" name="Slide Number Placeholder 3">
            <a:extLst>
              <a:ext uri="{FF2B5EF4-FFF2-40B4-BE49-F238E27FC236}">
                <a16:creationId xmlns:a16="http://schemas.microsoft.com/office/drawing/2014/main" xmlns="" id="{03463B83-86E7-4FD6-A2A1-4C6DF2912944}"/>
              </a:ext>
            </a:extLst>
          </p:cNvPr>
          <p:cNvSpPr>
            <a:spLocks noGrp="1"/>
          </p:cNvSpPr>
          <p:nvPr>
            <p:ph type="sldNum" sz="quarter" idx="12"/>
          </p:nvPr>
        </p:nvSpPr>
        <p:spPr/>
        <p:txBody>
          <a:bodyPr/>
          <a:lstStyle/>
          <a:p>
            <a:fld id="{0C913308-F349-4B6D-A68A-DD1791B4A57B}" type="slidenum">
              <a:rPr lang="zh-CN" altLang="en-US" smtClean="0"/>
              <a:t>14</a:t>
            </a:fld>
            <a:endParaRPr lang="zh-CN" altLang="en-US"/>
          </a:p>
        </p:txBody>
      </p:sp>
    </p:spTree>
    <p:extLst>
      <p:ext uri="{BB962C8B-B14F-4D97-AF65-F5344CB8AC3E}">
        <p14:creationId xmlns:p14="http://schemas.microsoft.com/office/powerpoint/2010/main" val="4223715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654EA1-D86A-417F-9964-4448D55C3631}"/>
              </a:ext>
            </a:extLst>
          </p:cNvPr>
          <p:cNvSpPr>
            <a:spLocks noGrp="1"/>
          </p:cNvSpPr>
          <p:nvPr>
            <p:ph type="title"/>
          </p:nvPr>
        </p:nvSpPr>
        <p:spPr/>
        <p:txBody>
          <a:bodyPr/>
          <a:lstStyle/>
          <a:p>
            <a:r>
              <a:rPr lang="en-GB" dirty="0"/>
              <a:t>IAB-MT</a:t>
            </a:r>
          </a:p>
        </p:txBody>
      </p:sp>
      <p:sp>
        <p:nvSpPr>
          <p:cNvPr id="3" name="Content Placeholder 2">
            <a:extLst>
              <a:ext uri="{FF2B5EF4-FFF2-40B4-BE49-F238E27FC236}">
                <a16:creationId xmlns:a16="http://schemas.microsoft.com/office/drawing/2014/main" xmlns="" id="{EA779460-F178-49E0-9035-6B20F6EC4758}"/>
              </a:ext>
            </a:extLst>
          </p:cNvPr>
          <p:cNvSpPr>
            <a:spLocks noGrp="1"/>
          </p:cNvSpPr>
          <p:nvPr>
            <p:ph idx="1"/>
          </p:nvPr>
        </p:nvSpPr>
        <p:spPr/>
        <p:txBody>
          <a:bodyPr/>
          <a:lstStyle/>
          <a:p>
            <a:r>
              <a:rPr lang="en-GB" dirty="0"/>
              <a:t>The following slides pertain to IAB </a:t>
            </a:r>
            <a:r>
              <a:rPr lang="en-GB" dirty="0" err="1"/>
              <a:t>Demod</a:t>
            </a:r>
            <a:r>
              <a:rPr lang="en-GB" dirty="0"/>
              <a:t> – IAB-MT</a:t>
            </a:r>
          </a:p>
          <a:p>
            <a:endParaRPr lang="en-GB" dirty="0"/>
          </a:p>
        </p:txBody>
      </p:sp>
      <p:sp>
        <p:nvSpPr>
          <p:cNvPr id="4" name="Slide Number Placeholder 3">
            <a:extLst>
              <a:ext uri="{FF2B5EF4-FFF2-40B4-BE49-F238E27FC236}">
                <a16:creationId xmlns:a16="http://schemas.microsoft.com/office/drawing/2014/main" xmlns="" id="{D654D78C-BA0B-4353-967C-8001B6A68D6F}"/>
              </a:ext>
            </a:extLst>
          </p:cNvPr>
          <p:cNvSpPr>
            <a:spLocks noGrp="1"/>
          </p:cNvSpPr>
          <p:nvPr>
            <p:ph type="sldNum" sz="quarter" idx="12"/>
          </p:nvPr>
        </p:nvSpPr>
        <p:spPr/>
        <p:txBody>
          <a:bodyPr/>
          <a:lstStyle/>
          <a:p>
            <a:fld id="{0C913308-F349-4B6D-A68A-DD1791B4A57B}" type="slidenum">
              <a:rPr lang="zh-CN" altLang="en-US" smtClean="0"/>
              <a:t>15</a:t>
            </a:fld>
            <a:endParaRPr lang="zh-CN" altLang="en-US"/>
          </a:p>
        </p:txBody>
      </p:sp>
    </p:spTree>
    <p:extLst>
      <p:ext uri="{BB962C8B-B14F-4D97-AF65-F5344CB8AC3E}">
        <p14:creationId xmlns:p14="http://schemas.microsoft.com/office/powerpoint/2010/main" val="300875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AE30EE-8C44-4546-A410-6DA1C536B7A7}"/>
              </a:ext>
            </a:extLst>
          </p:cNvPr>
          <p:cNvSpPr>
            <a:spLocks noGrp="1"/>
          </p:cNvSpPr>
          <p:nvPr>
            <p:ph type="title"/>
          </p:nvPr>
        </p:nvSpPr>
        <p:spPr/>
        <p:txBody>
          <a:bodyPr/>
          <a:lstStyle/>
          <a:p>
            <a:r>
              <a:rPr lang="en-GB" dirty="0"/>
              <a:t>Conformance testing setup</a:t>
            </a:r>
          </a:p>
        </p:txBody>
      </p:sp>
      <p:sp>
        <p:nvSpPr>
          <p:cNvPr id="3" name="Content Placeholder 2">
            <a:extLst>
              <a:ext uri="{FF2B5EF4-FFF2-40B4-BE49-F238E27FC236}">
                <a16:creationId xmlns:a16="http://schemas.microsoft.com/office/drawing/2014/main" xmlns="" id="{AE684D18-BE04-43C4-83F4-9BB4806C4678}"/>
              </a:ext>
            </a:extLst>
          </p:cNvPr>
          <p:cNvSpPr>
            <a:spLocks noGrp="1"/>
          </p:cNvSpPr>
          <p:nvPr>
            <p:ph idx="1"/>
          </p:nvPr>
        </p:nvSpPr>
        <p:spPr/>
        <p:txBody>
          <a:bodyPr>
            <a:normAutofit fontScale="47500" lnSpcReduction="20000"/>
          </a:bodyPr>
          <a:lstStyle/>
          <a:p>
            <a:r>
              <a:rPr lang="en-GB" dirty="0"/>
              <a:t>General approach</a:t>
            </a:r>
          </a:p>
          <a:p>
            <a:pPr lvl="1" hangingPunct="0"/>
            <a:r>
              <a:rPr lang="en-GB" dirty="0"/>
              <a:t>Option 1: Define IAB-MT demodulation tests in the same manner as BS demodulation tests in RAN4. Strive to not preclude (but also not necessitate) UE style testing</a:t>
            </a:r>
          </a:p>
          <a:p>
            <a:pPr lvl="1" hangingPunct="0"/>
            <a:r>
              <a:rPr lang="en-GB" dirty="0"/>
              <a:t>Option 2: Consider IAB-MT as a part of a network node with test setup and performance requirements based on the BS approach.</a:t>
            </a:r>
          </a:p>
          <a:p>
            <a:pPr lvl="1" hangingPunct="0"/>
            <a:r>
              <a:rPr lang="en-GB" dirty="0"/>
              <a:t>Option 3: The IAB-MT demodulation test setup needs to be a mix of the BS setup and the UE setup.</a:t>
            </a:r>
          </a:p>
          <a:p>
            <a:endParaRPr lang="en-GB" dirty="0"/>
          </a:p>
          <a:p>
            <a:r>
              <a:rPr lang="en-GB" dirty="0"/>
              <a:t>DUT placement reference point and orientation </a:t>
            </a:r>
            <a:br>
              <a:rPr lang="en-GB" dirty="0"/>
            </a:br>
            <a:r>
              <a:rPr lang="en-GB" dirty="0"/>
              <a:t>[</a:t>
            </a:r>
            <a:r>
              <a:rPr lang="en-GB" dirty="0" err="1"/>
              <a:t>GtW</a:t>
            </a:r>
            <a:r>
              <a:rPr lang="en-GB" dirty="0"/>
              <a:t> agreement - informative]</a:t>
            </a:r>
          </a:p>
          <a:p>
            <a:pPr lvl="1"/>
            <a:r>
              <a:rPr lang="en-GB" dirty="0"/>
              <a:t>Coordinate reference point and orientation of the IAB-MT under test is for manufacture declaration.</a:t>
            </a:r>
          </a:p>
          <a:p>
            <a:endParaRPr lang="en-GB" dirty="0"/>
          </a:p>
          <a:p>
            <a:r>
              <a:rPr lang="en-GB" dirty="0"/>
              <a:t>DUT feedback</a:t>
            </a:r>
            <a:br>
              <a:rPr lang="en-GB" dirty="0"/>
            </a:br>
            <a:r>
              <a:rPr lang="en-GB" dirty="0"/>
              <a:t>[</a:t>
            </a:r>
            <a:r>
              <a:rPr lang="en-GB" dirty="0" err="1"/>
              <a:t>GtW</a:t>
            </a:r>
            <a:r>
              <a:rPr lang="en-GB" dirty="0"/>
              <a:t> agreement - informative]</a:t>
            </a:r>
          </a:p>
          <a:p>
            <a:pPr lvl="1"/>
            <a:r>
              <a:rPr lang="en-GB" dirty="0"/>
              <a:t>HARQ/RV feedback done via an error-free digital feedback, the feedback linkage to TE still FFS.</a:t>
            </a:r>
          </a:p>
          <a:p>
            <a:endParaRPr lang="en-GB" dirty="0"/>
          </a:p>
          <a:p>
            <a:r>
              <a:rPr lang="en-GB" dirty="0"/>
              <a:t>KPI deriving entity</a:t>
            </a:r>
            <a:br>
              <a:rPr lang="en-GB" dirty="0"/>
            </a:br>
            <a:r>
              <a:rPr lang="en-GB" dirty="0"/>
              <a:t>[</a:t>
            </a:r>
            <a:r>
              <a:rPr lang="en-GB" dirty="0" err="1"/>
              <a:t>GtW</a:t>
            </a:r>
            <a:r>
              <a:rPr lang="en-GB" dirty="0"/>
              <a:t> agreement - informative]</a:t>
            </a:r>
          </a:p>
          <a:p>
            <a:pPr lvl="1"/>
            <a:r>
              <a:rPr lang="en-GB" dirty="0"/>
              <a:t>No need to be specified in the specification for KPI deriving entity.</a:t>
            </a:r>
          </a:p>
        </p:txBody>
      </p:sp>
      <p:sp>
        <p:nvSpPr>
          <p:cNvPr id="4" name="Slide Number Placeholder 3">
            <a:extLst>
              <a:ext uri="{FF2B5EF4-FFF2-40B4-BE49-F238E27FC236}">
                <a16:creationId xmlns:a16="http://schemas.microsoft.com/office/drawing/2014/main" xmlns="" id="{93A855AF-DAE8-4F71-9571-D389D2405AC5}"/>
              </a:ext>
            </a:extLst>
          </p:cNvPr>
          <p:cNvSpPr>
            <a:spLocks noGrp="1"/>
          </p:cNvSpPr>
          <p:nvPr>
            <p:ph type="sldNum" sz="quarter" idx="12"/>
          </p:nvPr>
        </p:nvSpPr>
        <p:spPr/>
        <p:txBody>
          <a:bodyPr/>
          <a:lstStyle/>
          <a:p>
            <a:fld id="{0C913308-F349-4B6D-A68A-DD1791B4A57B}" type="slidenum">
              <a:rPr lang="zh-CN" altLang="en-US" smtClean="0"/>
              <a:t>16</a:t>
            </a:fld>
            <a:endParaRPr lang="zh-CN" altLang="en-US"/>
          </a:p>
        </p:txBody>
      </p:sp>
    </p:spTree>
    <p:extLst>
      <p:ext uri="{BB962C8B-B14F-4D97-AF65-F5344CB8AC3E}">
        <p14:creationId xmlns:p14="http://schemas.microsoft.com/office/powerpoint/2010/main" val="326720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AE30EE-8C44-4546-A410-6DA1C536B7A7}"/>
              </a:ext>
            </a:extLst>
          </p:cNvPr>
          <p:cNvSpPr>
            <a:spLocks noGrp="1"/>
          </p:cNvSpPr>
          <p:nvPr>
            <p:ph type="title"/>
          </p:nvPr>
        </p:nvSpPr>
        <p:spPr/>
        <p:txBody>
          <a:bodyPr/>
          <a:lstStyle/>
          <a:p>
            <a:r>
              <a:rPr lang="en-GB" dirty="0"/>
              <a:t>Conformance testing setup</a:t>
            </a:r>
          </a:p>
        </p:txBody>
      </p:sp>
      <p:sp>
        <p:nvSpPr>
          <p:cNvPr id="3" name="Content Placeholder 2">
            <a:extLst>
              <a:ext uri="{FF2B5EF4-FFF2-40B4-BE49-F238E27FC236}">
                <a16:creationId xmlns:a16="http://schemas.microsoft.com/office/drawing/2014/main" xmlns="" id="{AE684D18-BE04-43C4-83F4-9BB4806C4678}"/>
              </a:ext>
            </a:extLst>
          </p:cNvPr>
          <p:cNvSpPr>
            <a:spLocks noGrp="1"/>
          </p:cNvSpPr>
          <p:nvPr>
            <p:ph idx="1"/>
          </p:nvPr>
        </p:nvSpPr>
        <p:spPr/>
        <p:txBody>
          <a:bodyPr>
            <a:normAutofit fontScale="47500" lnSpcReduction="20000"/>
          </a:bodyPr>
          <a:lstStyle/>
          <a:p>
            <a:pPr marL="342900" lvl="1" indent="-342900">
              <a:buFont typeface="Arial" pitchFamily="34" charset="0"/>
              <a:buChar char="•"/>
            </a:pPr>
            <a:r>
              <a:rPr lang="en-US" altLang="zh-CN" dirty="0"/>
              <a:t>Left  up to implementation on how L1/L2 is configured for testing</a:t>
            </a:r>
            <a:endParaRPr lang="en-GB" dirty="0" smtClean="0"/>
          </a:p>
          <a:p>
            <a:pPr marL="342900" lvl="1" indent="-342900">
              <a:buFont typeface="Arial" pitchFamily="34" charset="0"/>
              <a:buChar char="•"/>
            </a:pPr>
            <a:r>
              <a:rPr lang="en-GB" dirty="0" smtClean="0"/>
              <a:t>Detailed </a:t>
            </a:r>
            <a:r>
              <a:rPr lang="en-GB" dirty="0"/>
              <a:t>test </a:t>
            </a:r>
            <a:r>
              <a:rPr lang="en-GB" dirty="0" smtClean="0"/>
              <a:t>setup</a:t>
            </a:r>
            <a:r>
              <a:rPr lang="en-US" dirty="0" smtClean="0"/>
              <a:t>: </a:t>
            </a:r>
          </a:p>
          <a:p>
            <a:pPr marL="742950" lvl="2" indent="-342900"/>
            <a:r>
              <a:rPr lang="en-GB" dirty="0" smtClean="0"/>
              <a:t>Option </a:t>
            </a:r>
            <a:r>
              <a:rPr lang="en-GB" dirty="0"/>
              <a:t>1: Use a test setup that offers the possibility for testing with a unidirectional </a:t>
            </a:r>
            <a:r>
              <a:rPr lang="en-GB" dirty="0" err="1"/>
              <a:t>Uu</a:t>
            </a:r>
            <a:r>
              <a:rPr lang="en-GB" dirty="0"/>
              <a:t> interface. The DUT being allowed to knowingly be in a L1/L2 test mode with hardcoded RRC and using TDD pattern independent FRC-like requirements to describe the KPI relevant channel structure. Time synchronization can be provided either via the digital feedback link from the tester or by a common (e.g., GNSS) source, or by </a:t>
            </a:r>
            <a:r>
              <a:rPr lang="en-GB" dirty="0" err="1"/>
              <a:t>Uu</a:t>
            </a:r>
            <a:r>
              <a:rPr lang="en-GB" dirty="0"/>
              <a:t> interface</a:t>
            </a:r>
          </a:p>
          <a:p>
            <a:pPr lvl="1" hangingPunct="0"/>
            <a:r>
              <a:rPr lang="en-GB" dirty="0"/>
              <a:t>Option 2: Reuse the existing test setup for BS approach.</a:t>
            </a:r>
          </a:p>
          <a:p>
            <a:pPr lvl="1" hangingPunct="0"/>
            <a:r>
              <a:rPr lang="en-GB" dirty="0"/>
              <a:t>Option 3: Reuse the existing test setup for BS approach, do not preclude </a:t>
            </a:r>
            <a:r>
              <a:rPr lang="en-GB" dirty="0" err="1"/>
              <a:t>Uu</a:t>
            </a:r>
            <a:r>
              <a:rPr lang="en-GB" dirty="0"/>
              <a:t> interface as alternative.</a:t>
            </a:r>
          </a:p>
          <a:p>
            <a:pPr lvl="1" hangingPunct="0"/>
            <a:r>
              <a:rPr lang="en-GB" dirty="0"/>
              <a:t>Option 4: Use a test setup that offers the possibility for testing with a unidirectional </a:t>
            </a:r>
            <a:r>
              <a:rPr lang="en-GB" dirty="0" err="1"/>
              <a:t>Uu</a:t>
            </a:r>
            <a:r>
              <a:rPr lang="en-GB" dirty="0"/>
              <a:t> interface. The DUT being allowed to knowingly be in a L1/L2 test mode with hardcoded RRC and using TDD pattern independent FRC-like requirements to describe the KPI relevant channel structure.</a:t>
            </a:r>
          </a:p>
          <a:p>
            <a:pPr lvl="1" hangingPunct="0"/>
            <a:r>
              <a:rPr lang="en-GB" dirty="0"/>
              <a:t>Other options not </a:t>
            </a:r>
            <a:r>
              <a:rPr lang="en-GB" dirty="0" smtClean="0"/>
              <a:t>precluded</a:t>
            </a:r>
          </a:p>
          <a:p>
            <a:pPr marL="0" indent="0" hangingPunct="0">
              <a:buNone/>
            </a:pPr>
            <a:endParaRPr lang="en-GB" dirty="0"/>
          </a:p>
          <a:p>
            <a:pPr hangingPunct="0"/>
            <a:r>
              <a:rPr lang="en-GB" dirty="0"/>
              <a:t>Questions on performance aspects</a:t>
            </a:r>
          </a:p>
          <a:p>
            <a:pPr lvl="1" hangingPunct="0"/>
            <a:r>
              <a:rPr lang="en-GB" dirty="0"/>
              <a:t>Q1: Which configurations of the </a:t>
            </a:r>
            <a:r>
              <a:rPr lang="en-GB" dirty="0" err="1"/>
              <a:t>Uu</a:t>
            </a:r>
            <a:r>
              <a:rPr lang="en-GB" dirty="0"/>
              <a:t> interface (i.e., channels and signals) are required for performance testing, that are not the channel/signal under test?</a:t>
            </a:r>
          </a:p>
          <a:p>
            <a:pPr lvl="2" hangingPunct="0"/>
            <a:r>
              <a:rPr lang="en-GB" dirty="0"/>
              <a:t>E.g., in PDSCH demodulation testing with TPUT KPI, is there a meaningful difference between running the test with T-RS/SSB as configured in UE </a:t>
            </a:r>
            <a:r>
              <a:rPr lang="en-GB" dirty="0" err="1"/>
              <a:t>demod</a:t>
            </a:r>
            <a:r>
              <a:rPr lang="en-GB" dirty="0"/>
              <a:t>, and using optimal synchronization without transmitting T-RS/SSB?</a:t>
            </a:r>
          </a:p>
          <a:p>
            <a:pPr lvl="2" hangingPunct="0"/>
            <a:r>
              <a:rPr lang="en-GB" dirty="0"/>
              <a:t>This question also partially encompasses enquiries and responses regarding the rationale behind the manifold proposals to remove test parameters from UE </a:t>
            </a:r>
            <a:r>
              <a:rPr lang="en-GB" dirty="0" err="1"/>
              <a:t>demod</a:t>
            </a:r>
            <a:r>
              <a:rPr lang="en-GB" dirty="0"/>
              <a:t> derived requirements.</a:t>
            </a:r>
          </a:p>
          <a:p>
            <a:pPr lvl="1" hangingPunct="0"/>
            <a:endParaRPr lang="en-GB" dirty="0"/>
          </a:p>
          <a:p>
            <a:endParaRPr lang="en-GB" dirty="0"/>
          </a:p>
        </p:txBody>
      </p:sp>
      <p:sp>
        <p:nvSpPr>
          <p:cNvPr id="4" name="Slide Number Placeholder 3">
            <a:extLst>
              <a:ext uri="{FF2B5EF4-FFF2-40B4-BE49-F238E27FC236}">
                <a16:creationId xmlns:a16="http://schemas.microsoft.com/office/drawing/2014/main" xmlns="" id="{93A855AF-DAE8-4F71-9571-D389D2405AC5}"/>
              </a:ext>
            </a:extLst>
          </p:cNvPr>
          <p:cNvSpPr>
            <a:spLocks noGrp="1"/>
          </p:cNvSpPr>
          <p:nvPr>
            <p:ph type="sldNum" sz="quarter" idx="12"/>
          </p:nvPr>
        </p:nvSpPr>
        <p:spPr/>
        <p:txBody>
          <a:bodyPr/>
          <a:lstStyle/>
          <a:p>
            <a:fld id="{0C913308-F349-4B6D-A68A-DD1791B4A57B}" type="slidenum">
              <a:rPr lang="zh-CN" altLang="en-US" smtClean="0"/>
              <a:t>17</a:t>
            </a:fld>
            <a:endParaRPr lang="zh-CN" altLang="en-US"/>
          </a:p>
        </p:txBody>
      </p:sp>
    </p:spTree>
    <p:extLst>
      <p:ext uri="{BB962C8B-B14F-4D97-AF65-F5344CB8AC3E}">
        <p14:creationId xmlns:p14="http://schemas.microsoft.com/office/powerpoint/2010/main" val="2190959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AE30EE-8C44-4546-A410-6DA1C536B7A7}"/>
              </a:ext>
            </a:extLst>
          </p:cNvPr>
          <p:cNvSpPr>
            <a:spLocks noGrp="1"/>
          </p:cNvSpPr>
          <p:nvPr>
            <p:ph type="title"/>
          </p:nvPr>
        </p:nvSpPr>
        <p:spPr/>
        <p:txBody>
          <a:bodyPr/>
          <a:lstStyle/>
          <a:p>
            <a:r>
              <a:rPr lang="en-GB" dirty="0"/>
              <a:t>General requirement scope</a:t>
            </a:r>
          </a:p>
        </p:txBody>
      </p:sp>
      <p:sp>
        <p:nvSpPr>
          <p:cNvPr id="3" name="Content Placeholder 2">
            <a:extLst>
              <a:ext uri="{FF2B5EF4-FFF2-40B4-BE49-F238E27FC236}">
                <a16:creationId xmlns:a16="http://schemas.microsoft.com/office/drawing/2014/main" xmlns="" id="{AE684D18-BE04-43C4-83F4-9BB4806C4678}"/>
              </a:ext>
            </a:extLst>
          </p:cNvPr>
          <p:cNvSpPr>
            <a:spLocks noGrp="1"/>
          </p:cNvSpPr>
          <p:nvPr>
            <p:ph idx="1"/>
          </p:nvPr>
        </p:nvSpPr>
        <p:spPr/>
        <p:txBody>
          <a:bodyPr>
            <a:normAutofit fontScale="47500" lnSpcReduction="20000"/>
          </a:bodyPr>
          <a:lstStyle/>
          <a:p>
            <a:r>
              <a:rPr lang="en-GB" dirty="0"/>
              <a:t>Basis for requirement re-use</a:t>
            </a:r>
          </a:p>
          <a:p>
            <a:pPr lvl="1" hangingPunct="0"/>
            <a:r>
              <a:rPr lang="en-GB" dirty="0"/>
              <a:t>Use Rel-15 UE demodulation requirements as a basis for requirement development.</a:t>
            </a:r>
          </a:p>
          <a:p>
            <a:pPr lvl="1" hangingPunct="0"/>
            <a:r>
              <a:rPr lang="en-GB" dirty="0"/>
              <a:t>FFS:</a:t>
            </a:r>
          </a:p>
          <a:p>
            <a:pPr lvl="2" hangingPunct="0"/>
            <a:r>
              <a:rPr lang="en-GB" dirty="0"/>
              <a:t>Option 1: Define IAB MT performance requirements solely based on Rel-15 UE performance requirements. Configurations cannot be changed, only removed.</a:t>
            </a:r>
          </a:p>
          <a:p>
            <a:pPr lvl="2" hangingPunct="0"/>
            <a:r>
              <a:rPr lang="en-GB" dirty="0"/>
              <a:t>Option 2: Define IAB MT performance requirements based on Rel-15 UE performance requirements; Rel-16 requirements can be added according to operator request. Configurations cannot be changed, only removed.</a:t>
            </a:r>
          </a:p>
          <a:p>
            <a:pPr lvl="2" hangingPunct="0"/>
            <a:r>
              <a:rPr lang="en-GB" dirty="0"/>
              <a:t>Option 3: Define IAB MT performance requirements as a strict down selection from Rel-15 and 16 UE performance requirements. Only channel models can be changed.</a:t>
            </a:r>
          </a:p>
          <a:p>
            <a:pPr lvl="2" hangingPunct="0"/>
            <a:r>
              <a:rPr lang="en-GB" dirty="0"/>
              <a:t>Option 4: Define IAB MT performance requirements solely based on Rel-15 UE performance requirements. Test cases can be further down selection, the related test configurations (in test parameter table) can be further discussed to remove or update. Configurations (in minimum performance table) cannot be changed, only removed.</a:t>
            </a:r>
          </a:p>
          <a:p>
            <a:pPr hangingPunct="0"/>
            <a:endParaRPr lang="en-GB" dirty="0"/>
          </a:p>
          <a:p>
            <a:pPr hangingPunct="0"/>
            <a:r>
              <a:rPr lang="en-GB" dirty="0"/>
              <a:t>Applicability rule for different SCS/CBW</a:t>
            </a:r>
          </a:p>
          <a:p>
            <a:pPr lvl="1" hangingPunct="0"/>
            <a:r>
              <a:rPr lang="en-GB" dirty="0"/>
              <a:t>Define test applicability rule for IAB-MT supporting different CBW&amp;SCS.</a:t>
            </a:r>
          </a:p>
          <a:p>
            <a:endParaRPr lang="en-GB" dirty="0"/>
          </a:p>
          <a:p>
            <a:r>
              <a:rPr lang="en-GB" dirty="0"/>
              <a:t>Requirements for MT types and classes </a:t>
            </a:r>
          </a:p>
          <a:p>
            <a:pPr lvl="1"/>
            <a:r>
              <a:rPr lang="en-GB" dirty="0"/>
              <a:t>Type</a:t>
            </a:r>
          </a:p>
          <a:p>
            <a:pPr lvl="2"/>
            <a:r>
              <a:rPr lang="en-GB" dirty="0"/>
              <a:t>Only conducted performance requirements shall be defined for type 1-H (no duplication of conducted and radiated test). </a:t>
            </a:r>
            <a:br>
              <a:rPr lang="en-GB" dirty="0"/>
            </a:br>
            <a:r>
              <a:rPr lang="en-GB" dirty="0"/>
              <a:t>Radiated performance requirements shall be defined for type 1-O and 2-O.</a:t>
            </a:r>
          </a:p>
          <a:p>
            <a:pPr lvl="1"/>
            <a:r>
              <a:rPr lang="en-GB" dirty="0"/>
              <a:t>Class</a:t>
            </a:r>
          </a:p>
          <a:p>
            <a:pPr lvl="2"/>
            <a:r>
              <a:rPr lang="en-GB" dirty="0"/>
              <a:t>Option 1: The same requirements apply for all classes (local and wide area).</a:t>
            </a:r>
          </a:p>
          <a:p>
            <a:pPr lvl="2"/>
            <a:r>
              <a:rPr lang="en-GB" dirty="0"/>
              <a:t>Option 2: The requirements to test differ by class (local and wide area).</a:t>
            </a:r>
          </a:p>
          <a:p>
            <a:pPr lvl="1"/>
            <a:endParaRPr lang="en-GB" dirty="0"/>
          </a:p>
          <a:p>
            <a:pPr lvl="2"/>
            <a:endParaRPr lang="en-GB" dirty="0"/>
          </a:p>
        </p:txBody>
      </p:sp>
      <p:sp>
        <p:nvSpPr>
          <p:cNvPr id="4" name="Slide Number Placeholder 3">
            <a:extLst>
              <a:ext uri="{FF2B5EF4-FFF2-40B4-BE49-F238E27FC236}">
                <a16:creationId xmlns:a16="http://schemas.microsoft.com/office/drawing/2014/main" xmlns="" id="{93A855AF-DAE8-4F71-9571-D389D2405AC5}"/>
              </a:ext>
            </a:extLst>
          </p:cNvPr>
          <p:cNvSpPr>
            <a:spLocks noGrp="1"/>
          </p:cNvSpPr>
          <p:nvPr>
            <p:ph type="sldNum" sz="quarter" idx="12"/>
          </p:nvPr>
        </p:nvSpPr>
        <p:spPr/>
        <p:txBody>
          <a:bodyPr/>
          <a:lstStyle/>
          <a:p>
            <a:fld id="{0C913308-F349-4B6D-A68A-DD1791B4A57B}" type="slidenum">
              <a:rPr lang="zh-CN" altLang="en-US" smtClean="0"/>
              <a:t>18</a:t>
            </a:fld>
            <a:endParaRPr lang="zh-CN" altLang="en-US"/>
          </a:p>
        </p:txBody>
      </p:sp>
    </p:spTree>
    <p:extLst>
      <p:ext uri="{BB962C8B-B14F-4D97-AF65-F5344CB8AC3E}">
        <p14:creationId xmlns:p14="http://schemas.microsoft.com/office/powerpoint/2010/main" val="878715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AE30EE-8C44-4546-A410-6DA1C536B7A7}"/>
              </a:ext>
            </a:extLst>
          </p:cNvPr>
          <p:cNvSpPr>
            <a:spLocks noGrp="1"/>
          </p:cNvSpPr>
          <p:nvPr>
            <p:ph type="title"/>
          </p:nvPr>
        </p:nvSpPr>
        <p:spPr/>
        <p:txBody>
          <a:bodyPr>
            <a:normAutofit fontScale="90000"/>
          </a:bodyPr>
          <a:lstStyle/>
          <a:p>
            <a:r>
              <a:rPr lang="en-GB" dirty="0"/>
              <a:t>Requirement agnostic - Details of UE requirement re-use</a:t>
            </a:r>
          </a:p>
        </p:txBody>
      </p:sp>
      <p:sp>
        <p:nvSpPr>
          <p:cNvPr id="3" name="Content Placeholder 2">
            <a:extLst>
              <a:ext uri="{FF2B5EF4-FFF2-40B4-BE49-F238E27FC236}">
                <a16:creationId xmlns:a16="http://schemas.microsoft.com/office/drawing/2014/main" xmlns="" id="{AE684D18-BE04-43C4-83F4-9BB4806C4678}"/>
              </a:ext>
            </a:extLst>
          </p:cNvPr>
          <p:cNvSpPr>
            <a:spLocks noGrp="1"/>
          </p:cNvSpPr>
          <p:nvPr>
            <p:ph idx="1"/>
          </p:nvPr>
        </p:nvSpPr>
        <p:spPr/>
        <p:txBody>
          <a:bodyPr>
            <a:normAutofit fontScale="62500" lnSpcReduction="20000"/>
          </a:bodyPr>
          <a:lstStyle/>
          <a:p>
            <a:r>
              <a:rPr lang="en-GB" dirty="0"/>
              <a:t>Conducted and OTA requirements</a:t>
            </a:r>
          </a:p>
          <a:p>
            <a:pPr lvl="1"/>
            <a:r>
              <a:rPr lang="en-GB" dirty="0"/>
              <a:t>Specify both conducted and OTA tests for IAB-MT.</a:t>
            </a:r>
          </a:p>
          <a:p>
            <a:endParaRPr lang="en-GB" dirty="0"/>
          </a:p>
          <a:p>
            <a:r>
              <a:rPr lang="en-GB" dirty="0"/>
              <a:t>CBW/SCS</a:t>
            </a:r>
          </a:p>
          <a:p>
            <a:pPr lvl="1" hangingPunct="0"/>
            <a:r>
              <a:rPr lang="en-GB" dirty="0"/>
              <a:t>Specify requirements for 40MHz for 30kHz, 50MHz for 60kHz, and 100MHz for 120kHz.</a:t>
            </a:r>
            <a:br>
              <a:rPr lang="en-GB" dirty="0"/>
            </a:br>
            <a:r>
              <a:rPr lang="en-GB" dirty="0"/>
              <a:t>The applicability rule used in existing BS demodulation requirements for testing of larger bandwidths than the specified one should be reused. I.e., the tests shall be done by using performance requirement for the closest channel bandwidth lower than this widest supported bandwidth; the tested PRBs shall then be </a:t>
            </a:r>
            <a:r>
              <a:rPr lang="en-GB" dirty="0" err="1"/>
              <a:t>centered</a:t>
            </a:r>
            <a:r>
              <a:rPr lang="en-GB" dirty="0"/>
              <a:t> in this widest supported channel bandwidth.</a:t>
            </a:r>
          </a:p>
          <a:p>
            <a:pPr lvl="1" hangingPunct="0"/>
            <a:r>
              <a:rPr lang="en-GB" dirty="0"/>
              <a:t>Note: 40MHz/15kHz requirements are not present in TS 38.101-4 and 10MHz/15kHz is for FDD only.</a:t>
            </a:r>
            <a:br>
              <a:rPr lang="en-GB" dirty="0"/>
            </a:br>
            <a:endParaRPr lang="en-GB" dirty="0"/>
          </a:p>
          <a:p>
            <a:r>
              <a:rPr lang="en-GB" dirty="0"/>
              <a:t>TDD pattern</a:t>
            </a:r>
          </a:p>
          <a:p>
            <a:pPr lvl="1"/>
            <a:r>
              <a:rPr lang="en-GB" dirty="0"/>
              <a:t>FFS: Specify requirements with one TDD pattern configuration and declare the requirements to be applicable for any configuration</a:t>
            </a:r>
          </a:p>
          <a:p>
            <a:pPr lvl="2"/>
            <a:endParaRPr lang="en-GB" dirty="0"/>
          </a:p>
        </p:txBody>
      </p:sp>
      <p:sp>
        <p:nvSpPr>
          <p:cNvPr id="4" name="Slide Number Placeholder 3">
            <a:extLst>
              <a:ext uri="{FF2B5EF4-FFF2-40B4-BE49-F238E27FC236}">
                <a16:creationId xmlns:a16="http://schemas.microsoft.com/office/drawing/2014/main" xmlns="" id="{93A855AF-DAE8-4F71-9571-D389D2405AC5}"/>
              </a:ext>
            </a:extLst>
          </p:cNvPr>
          <p:cNvSpPr>
            <a:spLocks noGrp="1"/>
          </p:cNvSpPr>
          <p:nvPr>
            <p:ph type="sldNum" sz="quarter" idx="12"/>
          </p:nvPr>
        </p:nvSpPr>
        <p:spPr/>
        <p:txBody>
          <a:bodyPr/>
          <a:lstStyle/>
          <a:p>
            <a:fld id="{0C913308-F349-4B6D-A68A-DD1791B4A57B}" type="slidenum">
              <a:rPr lang="zh-CN" altLang="en-US" smtClean="0"/>
              <a:t>19</a:t>
            </a:fld>
            <a:endParaRPr lang="zh-CN" altLang="en-US"/>
          </a:p>
        </p:txBody>
      </p:sp>
    </p:spTree>
    <p:extLst>
      <p:ext uri="{BB962C8B-B14F-4D97-AF65-F5344CB8AC3E}">
        <p14:creationId xmlns:p14="http://schemas.microsoft.com/office/powerpoint/2010/main" val="2883797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CAB648-AB1F-4E99-B695-1A55C56A8328}"/>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xmlns="" id="{F07F451D-6304-4E16-931C-A3C4BE5D8272}"/>
              </a:ext>
            </a:extLst>
          </p:cNvPr>
          <p:cNvSpPr>
            <a:spLocks noGrp="1"/>
          </p:cNvSpPr>
          <p:nvPr>
            <p:ph idx="1"/>
          </p:nvPr>
        </p:nvSpPr>
        <p:spPr/>
        <p:txBody>
          <a:bodyPr/>
          <a:lstStyle/>
          <a:p>
            <a:r>
              <a:rPr lang="en-GB" dirty="0"/>
              <a:t>The following WFs were approved previously</a:t>
            </a:r>
          </a:p>
          <a:p>
            <a:pPr lvl="1"/>
            <a:r>
              <a:rPr lang="en-GB" dirty="0"/>
              <a:t>R4-2012644, WF on Rel-16 NR IAB demodulation requirements, </a:t>
            </a:r>
            <a:r>
              <a:rPr lang="en-GB" altLang="zh-CN" dirty="0"/>
              <a:t>RAN4#96-e.</a:t>
            </a:r>
            <a:endParaRPr lang="en-GB" dirty="0"/>
          </a:p>
          <a:p>
            <a:pPr lvl="1"/>
            <a:endParaRPr lang="en-GB" dirty="0"/>
          </a:p>
          <a:p>
            <a:r>
              <a:rPr lang="en-GB" altLang="zh-CN" dirty="0"/>
              <a:t>Corresponding Email summary in RAN4#97-e</a:t>
            </a:r>
          </a:p>
          <a:p>
            <a:pPr lvl="1"/>
            <a:r>
              <a:rPr lang="en-GB" altLang="zh-CN" dirty="0"/>
              <a:t>R4-2017618 Email discussion summary for [</a:t>
            </a:r>
            <a:r>
              <a:rPr lang="en-GB" dirty="0"/>
              <a:t>97e][319] </a:t>
            </a:r>
            <a:r>
              <a:rPr lang="en-GB" dirty="0" err="1"/>
              <a:t>NR_IAB_Demod</a:t>
            </a:r>
            <a:r>
              <a:rPr lang="en-GB" altLang="zh-CN" dirty="0"/>
              <a:t>, RAN4#97-e.</a:t>
            </a:r>
          </a:p>
        </p:txBody>
      </p:sp>
      <p:sp>
        <p:nvSpPr>
          <p:cNvPr id="4" name="Slide Number Placeholder 3">
            <a:extLst>
              <a:ext uri="{FF2B5EF4-FFF2-40B4-BE49-F238E27FC236}">
                <a16:creationId xmlns:a16="http://schemas.microsoft.com/office/drawing/2014/main" xmlns="" id="{0AF015AD-2157-4607-8473-D8B55C2B39AC}"/>
              </a:ext>
            </a:extLst>
          </p:cNvPr>
          <p:cNvSpPr>
            <a:spLocks noGrp="1"/>
          </p:cNvSpPr>
          <p:nvPr>
            <p:ph type="sldNum" sz="quarter" idx="12"/>
          </p:nvPr>
        </p:nvSpPr>
        <p:spPr/>
        <p:txBody>
          <a:bodyPr/>
          <a:lstStyle/>
          <a:p>
            <a:fld id="{0C913308-F349-4B6D-A68A-DD1791B4A57B}" type="slidenum">
              <a:rPr lang="zh-CN" altLang="en-US" smtClean="0"/>
              <a:pPr/>
              <a:t>2</a:t>
            </a:fld>
            <a:endParaRPr lang="zh-CN" altLang="en-US"/>
          </a:p>
        </p:txBody>
      </p:sp>
    </p:spTree>
    <p:extLst>
      <p:ext uri="{BB962C8B-B14F-4D97-AF65-F5344CB8AC3E}">
        <p14:creationId xmlns:p14="http://schemas.microsoft.com/office/powerpoint/2010/main" val="2215192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AE30EE-8C44-4546-A410-6DA1C536B7A7}"/>
              </a:ext>
            </a:extLst>
          </p:cNvPr>
          <p:cNvSpPr>
            <a:spLocks noGrp="1"/>
          </p:cNvSpPr>
          <p:nvPr>
            <p:ph type="title"/>
          </p:nvPr>
        </p:nvSpPr>
        <p:spPr/>
        <p:txBody>
          <a:bodyPr>
            <a:normAutofit fontScale="90000"/>
          </a:bodyPr>
          <a:lstStyle/>
          <a:p>
            <a:r>
              <a:rPr lang="en-GB" dirty="0"/>
              <a:t>Requirement agnostic - Details of UE requirement re-use</a:t>
            </a:r>
          </a:p>
        </p:txBody>
      </p:sp>
      <p:sp>
        <p:nvSpPr>
          <p:cNvPr id="3" name="Content Placeholder 2">
            <a:extLst>
              <a:ext uri="{FF2B5EF4-FFF2-40B4-BE49-F238E27FC236}">
                <a16:creationId xmlns:a16="http://schemas.microsoft.com/office/drawing/2014/main" xmlns="" id="{AE684D18-BE04-43C4-83F4-9BB4806C4678}"/>
              </a:ext>
            </a:extLst>
          </p:cNvPr>
          <p:cNvSpPr>
            <a:spLocks noGrp="1"/>
          </p:cNvSpPr>
          <p:nvPr>
            <p:ph idx="1"/>
          </p:nvPr>
        </p:nvSpPr>
        <p:spPr/>
        <p:txBody>
          <a:bodyPr>
            <a:normAutofit fontScale="70000" lnSpcReduction="20000"/>
          </a:bodyPr>
          <a:lstStyle/>
          <a:p>
            <a:r>
              <a:rPr lang="en-GB" dirty="0"/>
              <a:t>HARQ</a:t>
            </a:r>
          </a:p>
          <a:p>
            <a:pPr lvl="1"/>
            <a:r>
              <a:rPr lang="en-GB" dirty="0"/>
              <a:t>Number of HARQ process and k1 configurations can be ignored.</a:t>
            </a:r>
          </a:p>
          <a:p>
            <a:endParaRPr lang="en-GB" dirty="0"/>
          </a:p>
          <a:p>
            <a:r>
              <a:rPr lang="en-GB" dirty="0"/>
              <a:t>TDRA</a:t>
            </a:r>
          </a:p>
          <a:p>
            <a:pPr lvl="1"/>
            <a:r>
              <a:rPr lang="en-GB" dirty="0"/>
              <a:t>K0 configurations can be ignored.</a:t>
            </a:r>
          </a:p>
          <a:p>
            <a:endParaRPr lang="en-GB" dirty="0"/>
          </a:p>
          <a:p>
            <a:r>
              <a:rPr lang="en-GB" dirty="0"/>
              <a:t>High speed scenarios</a:t>
            </a:r>
          </a:p>
          <a:p>
            <a:pPr lvl="1"/>
            <a:r>
              <a:rPr lang="en-GB" dirty="0"/>
              <a:t>Skip test cases that are related to high speed scenario such as cases with TDLB100-400 Low, TDLC300-100 Low, HST for FR1 and TDLC60-300 Low, TDLA30-300 Low for FR2.</a:t>
            </a:r>
          </a:p>
          <a:p>
            <a:endParaRPr lang="en-GB" dirty="0"/>
          </a:p>
          <a:p>
            <a:r>
              <a:rPr lang="en-GB" dirty="0"/>
              <a:t>General RX demodulation branches</a:t>
            </a:r>
          </a:p>
          <a:p>
            <a:pPr lvl="1"/>
            <a:r>
              <a:rPr lang="en-GB" dirty="0"/>
              <a:t>4Rx for conducted test only and 2Rx for radiated test only for FR1 and 2RX for FR2</a:t>
            </a:r>
          </a:p>
        </p:txBody>
      </p:sp>
      <p:sp>
        <p:nvSpPr>
          <p:cNvPr id="4" name="Slide Number Placeholder 3">
            <a:extLst>
              <a:ext uri="{FF2B5EF4-FFF2-40B4-BE49-F238E27FC236}">
                <a16:creationId xmlns:a16="http://schemas.microsoft.com/office/drawing/2014/main" xmlns="" id="{93A855AF-DAE8-4F71-9571-D389D2405AC5}"/>
              </a:ext>
            </a:extLst>
          </p:cNvPr>
          <p:cNvSpPr>
            <a:spLocks noGrp="1"/>
          </p:cNvSpPr>
          <p:nvPr>
            <p:ph type="sldNum" sz="quarter" idx="12"/>
          </p:nvPr>
        </p:nvSpPr>
        <p:spPr/>
        <p:txBody>
          <a:bodyPr/>
          <a:lstStyle/>
          <a:p>
            <a:fld id="{0C913308-F349-4B6D-A68A-DD1791B4A57B}" type="slidenum">
              <a:rPr lang="zh-CN" altLang="en-US" smtClean="0"/>
              <a:t>20</a:t>
            </a:fld>
            <a:endParaRPr lang="zh-CN" altLang="en-US"/>
          </a:p>
        </p:txBody>
      </p:sp>
    </p:spTree>
    <p:extLst>
      <p:ext uri="{BB962C8B-B14F-4D97-AF65-F5344CB8AC3E}">
        <p14:creationId xmlns:p14="http://schemas.microsoft.com/office/powerpoint/2010/main" val="1153813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AE30EE-8C44-4546-A410-6DA1C536B7A7}"/>
              </a:ext>
            </a:extLst>
          </p:cNvPr>
          <p:cNvSpPr>
            <a:spLocks noGrp="1"/>
          </p:cNvSpPr>
          <p:nvPr>
            <p:ph type="title"/>
          </p:nvPr>
        </p:nvSpPr>
        <p:spPr/>
        <p:txBody>
          <a:bodyPr>
            <a:normAutofit fontScale="90000"/>
          </a:bodyPr>
          <a:lstStyle/>
          <a:p>
            <a:r>
              <a:rPr lang="en-GB" dirty="0"/>
              <a:t>Requirement agnostic - Details of UE requirement re-use</a:t>
            </a:r>
          </a:p>
        </p:txBody>
      </p:sp>
      <p:sp>
        <p:nvSpPr>
          <p:cNvPr id="3" name="Content Placeholder 2">
            <a:extLst>
              <a:ext uri="{FF2B5EF4-FFF2-40B4-BE49-F238E27FC236}">
                <a16:creationId xmlns:a16="http://schemas.microsoft.com/office/drawing/2014/main" xmlns="" id="{AE684D18-BE04-43C4-83F4-9BB4806C4678}"/>
              </a:ext>
            </a:extLst>
          </p:cNvPr>
          <p:cNvSpPr>
            <a:spLocks noGrp="1"/>
          </p:cNvSpPr>
          <p:nvPr>
            <p:ph idx="1"/>
          </p:nvPr>
        </p:nvSpPr>
        <p:spPr/>
        <p:txBody>
          <a:bodyPr>
            <a:normAutofit fontScale="62500" lnSpcReduction="20000"/>
          </a:bodyPr>
          <a:lstStyle/>
          <a:p>
            <a:r>
              <a:rPr lang="en-GB" dirty="0"/>
              <a:t>FDD and TDD requirements</a:t>
            </a:r>
          </a:p>
          <a:p>
            <a:pPr lvl="1"/>
            <a:r>
              <a:rPr lang="en-GB" dirty="0"/>
              <a:t>Do not specify FDD requirements.</a:t>
            </a:r>
          </a:p>
          <a:p>
            <a:endParaRPr lang="en-GB" dirty="0"/>
          </a:p>
          <a:p>
            <a:r>
              <a:rPr lang="en-GB" dirty="0"/>
              <a:t>Testing in both conducted and radiated testing</a:t>
            </a:r>
          </a:p>
          <a:p>
            <a:pPr lvl="1" hangingPunct="0"/>
            <a:r>
              <a:rPr lang="en-GB" dirty="0"/>
              <a:t>Option 1: Only conducted performance requirements are defined for FR1 in the existing UE demodulation requirements in TS 38.101-4, it is not necessary to repeat to test the same performance requirements for both conducted and radiated testing.</a:t>
            </a:r>
          </a:p>
          <a:p>
            <a:pPr lvl="1" hangingPunct="0"/>
            <a:r>
              <a:rPr lang="en-GB" dirty="0"/>
              <a:t>Option 2: Other options not precluded.</a:t>
            </a:r>
          </a:p>
          <a:p>
            <a:pPr marL="0" indent="0">
              <a:buNone/>
            </a:pPr>
            <a:endParaRPr lang="en-GB" dirty="0"/>
          </a:p>
          <a:p>
            <a:r>
              <a:rPr lang="en-GB" dirty="0"/>
              <a:t>Inclusion of Rel-16 requirements</a:t>
            </a:r>
          </a:p>
          <a:p>
            <a:pPr lvl="1" hangingPunct="0"/>
            <a:r>
              <a:rPr lang="en-GB" dirty="0"/>
              <a:t>Do not include Rel-16 UE </a:t>
            </a:r>
            <a:r>
              <a:rPr lang="en-GB" dirty="0" err="1"/>
              <a:t>demod</a:t>
            </a:r>
            <a:r>
              <a:rPr lang="en-GB" dirty="0"/>
              <a:t> requirements, i.e., the following (HST is excluded)</a:t>
            </a:r>
          </a:p>
          <a:p>
            <a:pPr lvl="2" hangingPunct="0"/>
            <a:r>
              <a:rPr lang="en-GB" dirty="0"/>
              <a:t>FR2 256 QAM</a:t>
            </a:r>
          </a:p>
          <a:p>
            <a:pPr lvl="2" hangingPunct="0"/>
            <a:r>
              <a:rPr lang="en-GB" dirty="0"/>
              <a:t>URLLC 0.001% BLER</a:t>
            </a:r>
          </a:p>
          <a:p>
            <a:pPr lvl="2" hangingPunct="0"/>
            <a:r>
              <a:rPr lang="en-GB" dirty="0"/>
              <a:t>URLLC high reliability</a:t>
            </a:r>
          </a:p>
          <a:p>
            <a:pPr lvl="2" hangingPunct="0"/>
            <a:r>
              <a:rPr lang="en-GB" dirty="0"/>
              <a:t>URLLC low latency</a:t>
            </a:r>
          </a:p>
        </p:txBody>
      </p:sp>
      <p:sp>
        <p:nvSpPr>
          <p:cNvPr id="4" name="Slide Number Placeholder 3">
            <a:extLst>
              <a:ext uri="{FF2B5EF4-FFF2-40B4-BE49-F238E27FC236}">
                <a16:creationId xmlns:a16="http://schemas.microsoft.com/office/drawing/2014/main" xmlns="" id="{93A855AF-DAE8-4F71-9571-D389D2405AC5}"/>
              </a:ext>
            </a:extLst>
          </p:cNvPr>
          <p:cNvSpPr>
            <a:spLocks noGrp="1"/>
          </p:cNvSpPr>
          <p:nvPr>
            <p:ph type="sldNum" sz="quarter" idx="12"/>
          </p:nvPr>
        </p:nvSpPr>
        <p:spPr/>
        <p:txBody>
          <a:bodyPr/>
          <a:lstStyle/>
          <a:p>
            <a:fld id="{0C913308-F349-4B6D-A68A-DD1791B4A57B}" type="slidenum">
              <a:rPr lang="zh-CN" altLang="en-US" smtClean="0"/>
              <a:t>21</a:t>
            </a:fld>
            <a:endParaRPr lang="zh-CN" altLang="en-US"/>
          </a:p>
        </p:txBody>
      </p:sp>
    </p:spTree>
    <p:extLst>
      <p:ext uri="{BB962C8B-B14F-4D97-AF65-F5344CB8AC3E}">
        <p14:creationId xmlns:p14="http://schemas.microsoft.com/office/powerpoint/2010/main" val="1960376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AE30EE-8C44-4546-A410-6DA1C536B7A7}"/>
              </a:ext>
            </a:extLst>
          </p:cNvPr>
          <p:cNvSpPr>
            <a:spLocks noGrp="1"/>
          </p:cNvSpPr>
          <p:nvPr>
            <p:ph type="title"/>
          </p:nvPr>
        </p:nvSpPr>
        <p:spPr/>
        <p:txBody>
          <a:bodyPr>
            <a:normAutofit fontScale="90000"/>
          </a:bodyPr>
          <a:lstStyle/>
          <a:p>
            <a:r>
              <a:rPr lang="en-GB" dirty="0"/>
              <a:t>PDSCH - Details of UE requirement re-use</a:t>
            </a:r>
          </a:p>
        </p:txBody>
      </p:sp>
      <p:sp>
        <p:nvSpPr>
          <p:cNvPr id="3" name="Content Placeholder 2">
            <a:extLst>
              <a:ext uri="{FF2B5EF4-FFF2-40B4-BE49-F238E27FC236}">
                <a16:creationId xmlns:a16="http://schemas.microsoft.com/office/drawing/2014/main" xmlns="" id="{AE684D18-BE04-43C4-83F4-9BB4806C4678}"/>
              </a:ext>
            </a:extLst>
          </p:cNvPr>
          <p:cNvSpPr>
            <a:spLocks noGrp="1"/>
          </p:cNvSpPr>
          <p:nvPr>
            <p:ph idx="1"/>
          </p:nvPr>
        </p:nvSpPr>
        <p:spPr/>
        <p:txBody>
          <a:bodyPr>
            <a:normAutofit fontScale="55000" lnSpcReduction="20000"/>
          </a:bodyPr>
          <a:lstStyle/>
          <a:p>
            <a:r>
              <a:rPr lang="en-GB" dirty="0"/>
              <a:t>MCS </a:t>
            </a:r>
          </a:p>
          <a:p>
            <a:pPr lvl="1"/>
            <a:r>
              <a:rPr lang="en-GB" dirty="0"/>
              <a:t>QPSK shall not be tested.</a:t>
            </a:r>
          </a:p>
          <a:p>
            <a:pPr lvl="1"/>
            <a:r>
              <a:rPr lang="en-GB" dirty="0"/>
              <a:t>64QAM shall be tested</a:t>
            </a:r>
          </a:p>
          <a:p>
            <a:pPr lvl="1" hangingPunct="0"/>
            <a:r>
              <a:rPr lang="en-GB" dirty="0"/>
              <a:t>16 QAM</a:t>
            </a:r>
          </a:p>
          <a:p>
            <a:pPr lvl="2" hangingPunct="0"/>
            <a:r>
              <a:rPr lang="en-GB" dirty="0"/>
              <a:t>Option 1: 16QAM shall be tested.</a:t>
            </a:r>
          </a:p>
          <a:p>
            <a:pPr lvl="2" hangingPunct="0"/>
            <a:r>
              <a:rPr lang="en-GB" dirty="0"/>
              <a:t>Option 2: 16QAM shall not be tested.</a:t>
            </a:r>
          </a:p>
          <a:p>
            <a:endParaRPr lang="en-GB" dirty="0"/>
          </a:p>
          <a:p>
            <a:r>
              <a:rPr lang="en-GB" dirty="0"/>
              <a:t>PRB bundling size</a:t>
            </a:r>
          </a:p>
          <a:p>
            <a:pPr lvl="1"/>
            <a:r>
              <a:rPr lang="en-GB" dirty="0"/>
              <a:t>Only keep requirements with PRB bundling size 2.</a:t>
            </a:r>
          </a:p>
          <a:p>
            <a:pPr marL="0" indent="0">
              <a:buNone/>
            </a:pPr>
            <a:endParaRPr lang="en-GB" dirty="0"/>
          </a:p>
          <a:p>
            <a:r>
              <a:rPr lang="en-GB" dirty="0"/>
              <a:t>Mapping type</a:t>
            </a:r>
          </a:p>
          <a:p>
            <a:pPr lvl="1" hangingPunct="0"/>
            <a:r>
              <a:rPr lang="en-GB" dirty="0"/>
              <a:t>Option 1: Only keep PDSCH performance requirements for mapping Type-A</a:t>
            </a:r>
          </a:p>
          <a:p>
            <a:pPr lvl="1" hangingPunct="0"/>
            <a:r>
              <a:rPr lang="en-GB" dirty="0"/>
              <a:t>Option 2: Include requirements for mapping type A and B. Use applicability rule to reduce testing load.</a:t>
            </a:r>
          </a:p>
          <a:p>
            <a:endParaRPr lang="en-GB" dirty="0"/>
          </a:p>
          <a:p>
            <a:r>
              <a:rPr lang="en-GB" dirty="0"/>
              <a:t>HARQ soft combining</a:t>
            </a:r>
          </a:p>
          <a:p>
            <a:pPr lvl="1"/>
            <a:r>
              <a:rPr lang="en-GB" dirty="0"/>
              <a:t>Skip PDSCH cases for HARQ soft combining.</a:t>
            </a:r>
          </a:p>
        </p:txBody>
      </p:sp>
      <p:sp>
        <p:nvSpPr>
          <p:cNvPr id="4" name="Slide Number Placeholder 3">
            <a:extLst>
              <a:ext uri="{FF2B5EF4-FFF2-40B4-BE49-F238E27FC236}">
                <a16:creationId xmlns:a16="http://schemas.microsoft.com/office/drawing/2014/main" xmlns="" id="{93A855AF-DAE8-4F71-9571-D389D2405AC5}"/>
              </a:ext>
            </a:extLst>
          </p:cNvPr>
          <p:cNvSpPr>
            <a:spLocks noGrp="1"/>
          </p:cNvSpPr>
          <p:nvPr>
            <p:ph type="sldNum" sz="quarter" idx="12"/>
          </p:nvPr>
        </p:nvSpPr>
        <p:spPr/>
        <p:txBody>
          <a:bodyPr/>
          <a:lstStyle/>
          <a:p>
            <a:fld id="{0C913308-F349-4B6D-A68A-DD1791B4A57B}" type="slidenum">
              <a:rPr lang="zh-CN" altLang="en-US" smtClean="0"/>
              <a:t>22</a:t>
            </a:fld>
            <a:endParaRPr lang="zh-CN" altLang="en-US"/>
          </a:p>
        </p:txBody>
      </p:sp>
    </p:spTree>
    <p:extLst>
      <p:ext uri="{BB962C8B-B14F-4D97-AF65-F5344CB8AC3E}">
        <p14:creationId xmlns:p14="http://schemas.microsoft.com/office/powerpoint/2010/main" val="1346974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AE30EE-8C44-4546-A410-6DA1C536B7A7}"/>
              </a:ext>
            </a:extLst>
          </p:cNvPr>
          <p:cNvSpPr>
            <a:spLocks noGrp="1"/>
          </p:cNvSpPr>
          <p:nvPr>
            <p:ph type="title"/>
          </p:nvPr>
        </p:nvSpPr>
        <p:spPr/>
        <p:txBody>
          <a:bodyPr>
            <a:normAutofit fontScale="90000"/>
          </a:bodyPr>
          <a:lstStyle/>
          <a:p>
            <a:r>
              <a:rPr lang="en-GB" dirty="0"/>
              <a:t>PDSCH - Details of UE requirement re-use</a:t>
            </a:r>
          </a:p>
        </p:txBody>
      </p:sp>
      <p:sp>
        <p:nvSpPr>
          <p:cNvPr id="3" name="Content Placeholder 2">
            <a:extLst>
              <a:ext uri="{FF2B5EF4-FFF2-40B4-BE49-F238E27FC236}">
                <a16:creationId xmlns:a16="http://schemas.microsoft.com/office/drawing/2014/main" xmlns="" id="{AE684D18-BE04-43C4-83F4-9BB4806C4678}"/>
              </a:ext>
            </a:extLst>
          </p:cNvPr>
          <p:cNvSpPr>
            <a:spLocks noGrp="1"/>
          </p:cNvSpPr>
          <p:nvPr>
            <p:ph idx="1"/>
          </p:nvPr>
        </p:nvSpPr>
        <p:spPr/>
        <p:txBody>
          <a:bodyPr>
            <a:normAutofit fontScale="55000" lnSpcReduction="20000"/>
          </a:bodyPr>
          <a:lstStyle/>
          <a:p>
            <a:r>
              <a:rPr lang="en-GB" dirty="0"/>
              <a:t>Enhanced receiver </a:t>
            </a:r>
          </a:p>
          <a:p>
            <a:pPr lvl="1" hangingPunct="0"/>
            <a:r>
              <a:rPr lang="en-GB" dirty="0"/>
              <a:t>Option 1: Skip PDSCH cases for enhanced receiver Type 1.</a:t>
            </a:r>
          </a:p>
          <a:p>
            <a:pPr lvl="1" hangingPunct="0"/>
            <a:r>
              <a:rPr lang="en-GB" dirty="0"/>
              <a:t>Option 2: Include requirements for enhanced receiver Type 1 but allow to declare support.</a:t>
            </a:r>
          </a:p>
          <a:p>
            <a:endParaRPr lang="en-GB" dirty="0"/>
          </a:p>
          <a:p>
            <a:r>
              <a:rPr lang="en-GB" dirty="0"/>
              <a:t>CSI-RS overlapped with PDSCH </a:t>
            </a:r>
          </a:p>
          <a:p>
            <a:pPr lvl="1" hangingPunct="0"/>
            <a:r>
              <a:rPr lang="en-GB" dirty="0"/>
              <a:t>Option 1: Skip PDSCH cases for CSI-RS overlapped with PDSCH.</a:t>
            </a:r>
          </a:p>
          <a:p>
            <a:pPr lvl="1" hangingPunct="0"/>
            <a:r>
              <a:rPr lang="en-GB" dirty="0"/>
              <a:t>Option 2: Keep a down scoped set of PDSCH cases for CSI-RS overlapped with PDSCH.</a:t>
            </a:r>
          </a:p>
          <a:p>
            <a:pPr marL="0" indent="0">
              <a:buNone/>
            </a:pPr>
            <a:endParaRPr lang="en-GB" dirty="0">
              <a:highlight>
                <a:srgbClr val="00FF00"/>
              </a:highlight>
            </a:endParaRPr>
          </a:p>
          <a:p>
            <a:r>
              <a:rPr lang="en-GB" dirty="0"/>
              <a:t>Relative TPUT and slot configuration</a:t>
            </a:r>
          </a:p>
          <a:p>
            <a:pPr lvl="1"/>
            <a:r>
              <a:rPr lang="en-GB" dirty="0"/>
              <a:t>FFS: Investigate further how dependent the SNR for achieving relative throughput (e.g. 70%) is on the slot configuration (in particular for high SNR).</a:t>
            </a:r>
          </a:p>
          <a:p>
            <a:endParaRPr lang="en-GB" dirty="0">
              <a:highlight>
                <a:srgbClr val="00FF00"/>
              </a:highlight>
            </a:endParaRPr>
          </a:p>
          <a:p>
            <a:r>
              <a:rPr lang="en-GB" dirty="0"/>
              <a:t>Test parameters specification simplification</a:t>
            </a:r>
          </a:p>
          <a:p>
            <a:pPr lvl="1" hangingPunct="0"/>
            <a:r>
              <a:rPr lang="en-GB" dirty="0"/>
              <a:t>Option 1: Remove the following parameters from the UE </a:t>
            </a:r>
            <a:r>
              <a:rPr lang="en-GB" dirty="0" err="1"/>
              <a:t>demod</a:t>
            </a:r>
            <a:r>
              <a:rPr lang="en-GB" dirty="0"/>
              <a:t> PDSCH requirements and leave them up to implementation:</a:t>
            </a:r>
          </a:p>
          <a:p>
            <a:pPr lvl="2" hangingPunct="0"/>
            <a:r>
              <a:rPr lang="en-GB" dirty="0"/>
              <a:t>PDCCH configuration, </a:t>
            </a:r>
          </a:p>
          <a:p>
            <a:pPr lvl="2" hangingPunct="0"/>
            <a:r>
              <a:rPr lang="en-GB" dirty="0"/>
              <a:t>CSI-RS for tracking, </a:t>
            </a:r>
          </a:p>
          <a:p>
            <a:pPr lvl="2" hangingPunct="0"/>
            <a:r>
              <a:rPr lang="en-GB" dirty="0"/>
              <a:t>ZP CSI-RS.</a:t>
            </a:r>
          </a:p>
          <a:p>
            <a:pPr lvl="1" hangingPunct="0"/>
            <a:r>
              <a:rPr lang="en-GB" dirty="0"/>
              <a:t>Other options not precluded</a:t>
            </a:r>
          </a:p>
        </p:txBody>
      </p:sp>
      <p:sp>
        <p:nvSpPr>
          <p:cNvPr id="4" name="Slide Number Placeholder 3">
            <a:extLst>
              <a:ext uri="{FF2B5EF4-FFF2-40B4-BE49-F238E27FC236}">
                <a16:creationId xmlns:a16="http://schemas.microsoft.com/office/drawing/2014/main" xmlns="" id="{93A855AF-DAE8-4F71-9571-D389D2405AC5}"/>
              </a:ext>
            </a:extLst>
          </p:cNvPr>
          <p:cNvSpPr>
            <a:spLocks noGrp="1"/>
          </p:cNvSpPr>
          <p:nvPr>
            <p:ph type="sldNum" sz="quarter" idx="12"/>
          </p:nvPr>
        </p:nvSpPr>
        <p:spPr/>
        <p:txBody>
          <a:bodyPr/>
          <a:lstStyle/>
          <a:p>
            <a:fld id="{0C913308-F349-4B6D-A68A-DD1791B4A57B}" type="slidenum">
              <a:rPr lang="zh-CN" altLang="en-US" smtClean="0"/>
              <a:t>23</a:t>
            </a:fld>
            <a:endParaRPr lang="zh-CN" altLang="en-US"/>
          </a:p>
        </p:txBody>
      </p:sp>
    </p:spTree>
    <p:extLst>
      <p:ext uri="{BB962C8B-B14F-4D97-AF65-F5344CB8AC3E}">
        <p14:creationId xmlns:p14="http://schemas.microsoft.com/office/powerpoint/2010/main" val="1522532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AE30EE-8C44-4546-A410-6DA1C536B7A7}"/>
              </a:ext>
            </a:extLst>
          </p:cNvPr>
          <p:cNvSpPr>
            <a:spLocks noGrp="1"/>
          </p:cNvSpPr>
          <p:nvPr>
            <p:ph type="title"/>
          </p:nvPr>
        </p:nvSpPr>
        <p:spPr/>
        <p:txBody>
          <a:bodyPr>
            <a:normAutofit fontScale="90000"/>
          </a:bodyPr>
          <a:lstStyle/>
          <a:p>
            <a:r>
              <a:rPr lang="en-GB" dirty="0"/>
              <a:t>PDSCH - Details of UE requirement re-use</a:t>
            </a:r>
          </a:p>
        </p:txBody>
      </p:sp>
      <p:sp>
        <p:nvSpPr>
          <p:cNvPr id="3" name="Content Placeholder 2">
            <a:extLst>
              <a:ext uri="{FF2B5EF4-FFF2-40B4-BE49-F238E27FC236}">
                <a16:creationId xmlns:a16="http://schemas.microsoft.com/office/drawing/2014/main" xmlns="" id="{AE684D18-BE04-43C4-83F4-9BB4806C4678}"/>
              </a:ext>
            </a:extLst>
          </p:cNvPr>
          <p:cNvSpPr>
            <a:spLocks noGrp="1"/>
          </p:cNvSpPr>
          <p:nvPr>
            <p:ph idx="1"/>
          </p:nvPr>
        </p:nvSpPr>
        <p:spPr/>
        <p:txBody>
          <a:bodyPr>
            <a:normAutofit/>
          </a:bodyPr>
          <a:lstStyle/>
          <a:p>
            <a:r>
              <a:rPr lang="en-GB" dirty="0"/>
              <a:t>PDSCH co-existence with LTE CRS </a:t>
            </a:r>
          </a:p>
          <a:p>
            <a:pPr lvl="1" hangingPunct="0"/>
            <a:r>
              <a:rPr lang="en-GB" dirty="0"/>
              <a:t>Option 1: Skip PDSCH cases for co-existence with LTE CRS.</a:t>
            </a:r>
          </a:p>
          <a:p>
            <a:pPr lvl="1" hangingPunct="0"/>
            <a:r>
              <a:rPr lang="en-GB" dirty="0"/>
              <a:t>Option 2: Keep PDSCH cases for co-existence with LTE CRS.</a:t>
            </a:r>
          </a:p>
          <a:p>
            <a:endParaRPr lang="en-GB" dirty="0"/>
          </a:p>
        </p:txBody>
      </p:sp>
      <p:sp>
        <p:nvSpPr>
          <p:cNvPr id="4" name="Slide Number Placeholder 3">
            <a:extLst>
              <a:ext uri="{FF2B5EF4-FFF2-40B4-BE49-F238E27FC236}">
                <a16:creationId xmlns:a16="http://schemas.microsoft.com/office/drawing/2014/main" xmlns="" id="{93A855AF-DAE8-4F71-9571-D389D2405AC5}"/>
              </a:ext>
            </a:extLst>
          </p:cNvPr>
          <p:cNvSpPr>
            <a:spLocks noGrp="1"/>
          </p:cNvSpPr>
          <p:nvPr>
            <p:ph type="sldNum" sz="quarter" idx="12"/>
          </p:nvPr>
        </p:nvSpPr>
        <p:spPr/>
        <p:txBody>
          <a:bodyPr/>
          <a:lstStyle/>
          <a:p>
            <a:fld id="{0C913308-F349-4B6D-A68A-DD1791B4A57B}" type="slidenum">
              <a:rPr lang="zh-CN" altLang="en-US" smtClean="0"/>
              <a:t>24</a:t>
            </a:fld>
            <a:endParaRPr lang="zh-CN" altLang="en-US"/>
          </a:p>
        </p:txBody>
      </p:sp>
    </p:spTree>
    <p:extLst>
      <p:ext uri="{BB962C8B-B14F-4D97-AF65-F5344CB8AC3E}">
        <p14:creationId xmlns:p14="http://schemas.microsoft.com/office/powerpoint/2010/main" val="41954716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AE30EE-8C44-4546-A410-6DA1C536B7A7}"/>
              </a:ext>
            </a:extLst>
          </p:cNvPr>
          <p:cNvSpPr>
            <a:spLocks noGrp="1"/>
          </p:cNvSpPr>
          <p:nvPr>
            <p:ph type="title"/>
          </p:nvPr>
        </p:nvSpPr>
        <p:spPr/>
        <p:txBody>
          <a:bodyPr>
            <a:normAutofit fontScale="90000"/>
          </a:bodyPr>
          <a:lstStyle/>
          <a:p>
            <a:r>
              <a:rPr lang="en-GB" dirty="0"/>
              <a:t>PDCCH - Details of UE requirement re-use</a:t>
            </a:r>
          </a:p>
        </p:txBody>
      </p:sp>
      <p:sp>
        <p:nvSpPr>
          <p:cNvPr id="3" name="Content Placeholder 2">
            <a:extLst>
              <a:ext uri="{FF2B5EF4-FFF2-40B4-BE49-F238E27FC236}">
                <a16:creationId xmlns:a16="http://schemas.microsoft.com/office/drawing/2014/main" xmlns="" id="{AE684D18-BE04-43C4-83F4-9BB4806C4678}"/>
              </a:ext>
            </a:extLst>
          </p:cNvPr>
          <p:cNvSpPr>
            <a:spLocks noGrp="1"/>
          </p:cNvSpPr>
          <p:nvPr>
            <p:ph idx="1"/>
          </p:nvPr>
        </p:nvSpPr>
        <p:spPr/>
        <p:txBody>
          <a:bodyPr>
            <a:normAutofit fontScale="70000" lnSpcReduction="20000"/>
          </a:bodyPr>
          <a:lstStyle/>
          <a:p>
            <a:r>
              <a:rPr lang="en-GB" dirty="0"/>
              <a:t>Aggregation level </a:t>
            </a:r>
          </a:p>
          <a:p>
            <a:pPr lvl="1"/>
            <a:r>
              <a:rPr lang="en-GB" dirty="0"/>
              <a:t>Option 1: Only keep PDCCH performance requirements with AL 8.</a:t>
            </a:r>
          </a:p>
          <a:p>
            <a:pPr lvl="1"/>
            <a:r>
              <a:rPr lang="en-GB" dirty="0"/>
              <a:t>Option 2: Include all requirements but declare which is supported and/or use applicability rule.</a:t>
            </a:r>
          </a:p>
          <a:p>
            <a:pPr lvl="1"/>
            <a:r>
              <a:rPr lang="en-GB" dirty="0"/>
              <a:t>Option 3: The MT has to support all aggregation levels and there is no capability to inform the parent about support.</a:t>
            </a:r>
          </a:p>
          <a:p>
            <a:endParaRPr lang="en-GB" dirty="0"/>
          </a:p>
          <a:p>
            <a:r>
              <a:rPr lang="en-GB" dirty="0"/>
              <a:t>Test parameters specification simplification</a:t>
            </a:r>
          </a:p>
          <a:p>
            <a:pPr lvl="1" hangingPunct="0"/>
            <a:r>
              <a:rPr lang="en-GB" dirty="0"/>
              <a:t>Option 1: Remove the CSI-RS for tracking parameters from the UE </a:t>
            </a:r>
            <a:r>
              <a:rPr lang="en-GB" dirty="0" err="1"/>
              <a:t>demod</a:t>
            </a:r>
            <a:r>
              <a:rPr lang="en-GB" dirty="0"/>
              <a:t> PDCCH requirements and leave them up to implementation.</a:t>
            </a:r>
          </a:p>
          <a:p>
            <a:pPr lvl="1" hangingPunct="0"/>
            <a:r>
              <a:rPr lang="en-GB" dirty="0"/>
              <a:t>Option 2: Keep the CSI-RS for tracking parameters from the UE </a:t>
            </a:r>
            <a:r>
              <a:rPr lang="en-GB" dirty="0" err="1"/>
              <a:t>demod</a:t>
            </a:r>
            <a:r>
              <a:rPr lang="en-GB" dirty="0"/>
              <a:t> PDCCH requirements. </a:t>
            </a:r>
            <a:br>
              <a:rPr lang="en-GB" dirty="0"/>
            </a:br>
            <a:r>
              <a:rPr lang="en-GB" dirty="0"/>
              <a:t>Since the link is configured by the parents this cannot be left to implementation. The MT is supposed to work with different parents.</a:t>
            </a:r>
          </a:p>
        </p:txBody>
      </p:sp>
      <p:sp>
        <p:nvSpPr>
          <p:cNvPr id="4" name="Slide Number Placeholder 3">
            <a:extLst>
              <a:ext uri="{FF2B5EF4-FFF2-40B4-BE49-F238E27FC236}">
                <a16:creationId xmlns:a16="http://schemas.microsoft.com/office/drawing/2014/main" xmlns="" id="{93A855AF-DAE8-4F71-9571-D389D2405AC5}"/>
              </a:ext>
            </a:extLst>
          </p:cNvPr>
          <p:cNvSpPr>
            <a:spLocks noGrp="1"/>
          </p:cNvSpPr>
          <p:nvPr>
            <p:ph type="sldNum" sz="quarter" idx="12"/>
          </p:nvPr>
        </p:nvSpPr>
        <p:spPr/>
        <p:txBody>
          <a:bodyPr/>
          <a:lstStyle/>
          <a:p>
            <a:fld id="{0C913308-F349-4B6D-A68A-DD1791B4A57B}" type="slidenum">
              <a:rPr lang="zh-CN" altLang="en-US" smtClean="0"/>
              <a:t>25</a:t>
            </a:fld>
            <a:endParaRPr lang="zh-CN" altLang="en-US"/>
          </a:p>
        </p:txBody>
      </p:sp>
    </p:spTree>
    <p:extLst>
      <p:ext uri="{BB962C8B-B14F-4D97-AF65-F5344CB8AC3E}">
        <p14:creationId xmlns:p14="http://schemas.microsoft.com/office/powerpoint/2010/main" val="30956645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AE30EE-8C44-4546-A410-6DA1C536B7A7}"/>
              </a:ext>
            </a:extLst>
          </p:cNvPr>
          <p:cNvSpPr>
            <a:spLocks noGrp="1"/>
          </p:cNvSpPr>
          <p:nvPr>
            <p:ph type="title"/>
          </p:nvPr>
        </p:nvSpPr>
        <p:spPr/>
        <p:txBody>
          <a:bodyPr>
            <a:normAutofit fontScale="90000"/>
          </a:bodyPr>
          <a:lstStyle/>
          <a:p>
            <a:r>
              <a:rPr lang="en-GB" dirty="0"/>
              <a:t>SDR - Details of UE requirement re-use</a:t>
            </a:r>
          </a:p>
        </p:txBody>
      </p:sp>
      <p:sp>
        <p:nvSpPr>
          <p:cNvPr id="3" name="Content Placeholder 2">
            <a:extLst>
              <a:ext uri="{FF2B5EF4-FFF2-40B4-BE49-F238E27FC236}">
                <a16:creationId xmlns:a16="http://schemas.microsoft.com/office/drawing/2014/main" xmlns="" id="{AE684D18-BE04-43C4-83F4-9BB4806C4678}"/>
              </a:ext>
            </a:extLst>
          </p:cNvPr>
          <p:cNvSpPr>
            <a:spLocks noGrp="1"/>
          </p:cNvSpPr>
          <p:nvPr>
            <p:ph idx="1"/>
          </p:nvPr>
        </p:nvSpPr>
        <p:spPr/>
        <p:txBody>
          <a:bodyPr>
            <a:normAutofit/>
          </a:bodyPr>
          <a:lstStyle/>
          <a:p>
            <a:r>
              <a:rPr lang="en-GB" dirty="0"/>
              <a:t>Inclusion of SDR requirements</a:t>
            </a:r>
          </a:p>
          <a:p>
            <a:pPr lvl="1" hangingPunct="0"/>
            <a:r>
              <a:rPr lang="en-GB" dirty="0"/>
              <a:t>Option 1: Do not include SDR requirements in IAB-MT demodulation.</a:t>
            </a:r>
          </a:p>
          <a:p>
            <a:pPr lvl="1" hangingPunct="0"/>
            <a:r>
              <a:rPr lang="en-GB" dirty="0"/>
              <a:t>Option 2: Include SDR requirements in IAB-MT demodulation.</a:t>
            </a:r>
          </a:p>
        </p:txBody>
      </p:sp>
      <p:sp>
        <p:nvSpPr>
          <p:cNvPr id="4" name="Slide Number Placeholder 3">
            <a:extLst>
              <a:ext uri="{FF2B5EF4-FFF2-40B4-BE49-F238E27FC236}">
                <a16:creationId xmlns:a16="http://schemas.microsoft.com/office/drawing/2014/main" xmlns="" id="{93A855AF-DAE8-4F71-9571-D389D2405AC5}"/>
              </a:ext>
            </a:extLst>
          </p:cNvPr>
          <p:cNvSpPr>
            <a:spLocks noGrp="1"/>
          </p:cNvSpPr>
          <p:nvPr>
            <p:ph type="sldNum" sz="quarter" idx="12"/>
          </p:nvPr>
        </p:nvSpPr>
        <p:spPr/>
        <p:txBody>
          <a:bodyPr/>
          <a:lstStyle/>
          <a:p>
            <a:fld id="{0C913308-F349-4B6D-A68A-DD1791B4A57B}" type="slidenum">
              <a:rPr lang="zh-CN" altLang="en-US" smtClean="0"/>
              <a:t>26</a:t>
            </a:fld>
            <a:endParaRPr lang="zh-CN" altLang="en-US"/>
          </a:p>
        </p:txBody>
      </p:sp>
    </p:spTree>
    <p:extLst>
      <p:ext uri="{BB962C8B-B14F-4D97-AF65-F5344CB8AC3E}">
        <p14:creationId xmlns:p14="http://schemas.microsoft.com/office/powerpoint/2010/main" val="30351505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AE30EE-8C44-4546-A410-6DA1C536B7A7}"/>
              </a:ext>
            </a:extLst>
          </p:cNvPr>
          <p:cNvSpPr>
            <a:spLocks noGrp="1"/>
          </p:cNvSpPr>
          <p:nvPr>
            <p:ph type="title"/>
          </p:nvPr>
        </p:nvSpPr>
        <p:spPr/>
        <p:txBody>
          <a:bodyPr>
            <a:normAutofit fontScale="90000"/>
          </a:bodyPr>
          <a:lstStyle/>
          <a:p>
            <a:r>
              <a:rPr lang="en-GB" dirty="0"/>
              <a:t>CSI - Details of UE requirement re-use</a:t>
            </a:r>
          </a:p>
        </p:txBody>
      </p:sp>
      <p:sp>
        <p:nvSpPr>
          <p:cNvPr id="3" name="Content Placeholder 2">
            <a:extLst>
              <a:ext uri="{FF2B5EF4-FFF2-40B4-BE49-F238E27FC236}">
                <a16:creationId xmlns:a16="http://schemas.microsoft.com/office/drawing/2014/main" xmlns="" id="{AE684D18-BE04-43C4-83F4-9BB4806C4678}"/>
              </a:ext>
            </a:extLst>
          </p:cNvPr>
          <p:cNvSpPr>
            <a:spLocks noGrp="1"/>
          </p:cNvSpPr>
          <p:nvPr>
            <p:ph idx="1"/>
          </p:nvPr>
        </p:nvSpPr>
        <p:spPr/>
        <p:txBody>
          <a:bodyPr>
            <a:normAutofit fontScale="47500" lnSpcReduction="20000"/>
          </a:bodyPr>
          <a:lstStyle/>
          <a:p>
            <a:r>
              <a:rPr lang="en-GB" dirty="0"/>
              <a:t>Inclusion of CSI requirements</a:t>
            </a:r>
          </a:p>
          <a:p>
            <a:pPr lvl="1"/>
            <a:r>
              <a:rPr lang="en-GB" dirty="0"/>
              <a:t>Option 1: Heavily down scope CSI reporting requirements</a:t>
            </a:r>
          </a:p>
          <a:p>
            <a:pPr lvl="1"/>
            <a:r>
              <a:rPr lang="en-GB" dirty="0"/>
              <a:t>Other options not precluded</a:t>
            </a:r>
          </a:p>
          <a:p>
            <a:pPr lvl="1"/>
            <a:endParaRPr lang="en-GB" dirty="0"/>
          </a:p>
          <a:p>
            <a:pPr lvl="1"/>
            <a:r>
              <a:rPr lang="en-GB" dirty="0"/>
              <a:t>Proposed WF: Please detail what is to be down scoped with reasoning behind it.</a:t>
            </a:r>
          </a:p>
          <a:p>
            <a:endParaRPr lang="en-GB" dirty="0"/>
          </a:p>
          <a:p>
            <a:r>
              <a:rPr lang="en-GB" dirty="0"/>
              <a:t>CSI-RS resource type</a:t>
            </a:r>
          </a:p>
          <a:p>
            <a:pPr lvl="1" hangingPunct="0"/>
            <a:r>
              <a:rPr lang="en-GB" dirty="0"/>
              <a:t>Option 1: Only keep periodic NZP CSI-RS resource type for CQI/PMI/RI reporting cases.</a:t>
            </a:r>
          </a:p>
          <a:p>
            <a:pPr lvl="1" hangingPunct="0"/>
            <a:r>
              <a:rPr lang="en-GB" dirty="0"/>
              <a:t>Option 2: Keep all UE </a:t>
            </a:r>
            <a:r>
              <a:rPr lang="en-GB" dirty="0" err="1"/>
              <a:t>demod</a:t>
            </a:r>
            <a:r>
              <a:rPr lang="en-GB" dirty="0"/>
              <a:t> configuration for NZP CSI-RS resource types for CQI/PMI/RI reporting cases.</a:t>
            </a:r>
          </a:p>
          <a:p>
            <a:pPr lvl="0" hangingPunct="0"/>
            <a:endParaRPr lang="en-GB" dirty="0"/>
          </a:p>
          <a:p>
            <a:pPr lvl="0" hangingPunct="0"/>
            <a:r>
              <a:rPr lang="en-GB" dirty="0"/>
              <a:t>CQI reporting granularity</a:t>
            </a:r>
          </a:p>
          <a:p>
            <a:pPr lvl="1" hangingPunct="0"/>
            <a:r>
              <a:rPr lang="en-GB" dirty="0"/>
              <a:t>Option 1: Only keep wideband CQI reporting granularity for CQI/PMI/RI reporting cases.</a:t>
            </a:r>
          </a:p>
          <a:p>
            <a:pPr lvl="1" hangingPunct="0"/>
            <a:r>
              <a:rPr lang="en-GB" dirty="0"/>
              <a:t>Option 2: Keep wideband and </a:t>
            </a:r>
            <a:r>
              <a:rPr lang="en-GB" dirty="0" err="1"/>
              <a:t>subband</a:t>
            </a:r>
            <a:r>
              <a:rPr lang="en-GB" dirty="0"/>
              <a:t> CQI reporting granularity for CQI/PMI/RI reporting cases</a:t>
            </a:r>
          </a:p>
          <a:p>
            <a:pPr hangingPunct="0"/>
            <a:endParaRPr lang="en-GB" dirty="0"/>
          </a:p>
          <a:p>
            <a:pPr hangingPunct="0"/>
            <a:r>
              <a:rPr lang="en-GB" dirty="0"/>
              <a:t>CQI/PMI/RI reporting type</a:t>
            </a:r>
          </a:p>
          <a:p>
            <a:pPr lvl="1" hangingPunct="0"/>
            <a:r>
              <a:rPr lang="en-GB" dirty="0"/>
              <a:t>Option 1: Only keep periodic CSI reporting type for CQI/PMI/RI reporting cases.</a:t>
            </a:r>
          </a:p>
          <a:p>
            <a:pPr lvl="1" hangingPunct="0"/>
            <a:r>
              <a:rPr lang="en-GB" dirty="0"/>
              <a:t>Option 2: Keep periodic and aperiodic CSI reporting type for CQI/PMI/RI reporting cases.</a:t>
            </a:r>
          </a:p>
          <a:p>
            <a:pPr lvl="1" hangingPunct="0"/>
            <a:endParaRPr lang="en-GB" dirty="0"/>
          </a:p>
          <a:p>
            <a:pPr lvl="0" hangingPunct="0"/>
            <a:endParaRPr lang="en-GB" dirty="0"/>
          </a:p>
        </p:txBody>
      </p:sp>
      <p:sp>
        <p:nvSpPr>
          <p:cNvPr id="4" name="Slide Number Placeholder 3">
            <a:extLst>
              <a:ext uri="{FF2B5EF4-FFF2-40B4-BE49-F238E27FC236}">
                <a16:creationId xmlns:a16="http://schemas.microsoft.com/office/drawing/2014/main" xmlns="" id="{93A855AF-DAE8-4F71-9571-D389D2405AC5}"/>
              </a:ext>
            </a:extLst>
          </p:cNvPr>
          <p:cNvSpPr>
            <a:spLocks noGrp="1"/>
          </p:cNvSpPr>
          <p:nvPr>
            <p:ph type="sldNum" sz="quarter" idx="12"/>
          </p:nvPr>
        </p:nvSpPr>
        <p:spPr/>
        <p:txBody>
          <a:bodyPr/>
          <a:lstStyle/>
          <a:p>
            <a:fld id="{0C913308-F349-4B6D-A68A-DD1791B4A57B}" type="slidenum">
              <a:rPr lang="zh-CN" altLang="en-US" smtClean="0"/>
              <a:t>27</a:t>
            </a:fld>
            <a:endParaRPr lang="zh-CN" altLang="en-US"/>
          </a:p>
        </p:txBody>
      </p:sp>
    </p:spTree>
    <p:extLst>
      <p:ext uri="{BB962C8B-B14F-4D97-AF65-F5344CB8AC3E}">
        <p14:creationId xmlns:p14="http://schemas.microsoft.com/office/powerpoint/2010/main" val="8071564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AE30EE-8C44-4546-A410-6DA1C536B7A7}"/>
              </a:ext>
            </a:extLst>
          </p:cNvPr>
          <p:cNvSpPr>
            <a:spLocks noGrp="1"/>
          </p:cNvSpPr>
          <p:nvPr>
            <p:ph type="title"/>
          </p:nvPr>
        </p:nvSpPr>
        <p:spPr/>
        <p:txBody>
          <a:bodyPr>
            <a:normAutofit fontScale="90000"/>
          </a:bodyPr>
          <a:lstStyle/>
          <a:p>
            <a:r>
              <a:rPr lang="en-GB" dirty="0"/>
              <a:t>CSI - Details of UE requirement re-use</a:t>
            </a:r>
          </a:p>
        </p:txBody>
      </p:sp>
      <p:sp>
        <p:nvSpPr>
          <p:cNvPr id="3" name="Content Placeholder 2">
            <a:extLst>
              <a:ext uri="{FF2B5EF4-FFF2-40B4-BE49-F238E27FC236}">
                <a16:creationId xmlns:a16="http://schemas.microsoft.com/office/drawing/2014/main" xmlns="" id="{AE684D18-BE04-43C4-83F4-9BB4806C4678}"/>
              </a:ext>
            </a:extLst>
          </p:cNvPr>
          <p:cNvSpPr>
            <a:spLocks noGrp="1"/>
          </p:cNvSpPr>
          <p:nvPr>
            <p:ph idx="1"/>
          </p:nvPr>
        </p:nvSpPr>
        <p:spPr/>
        <p:txBody>
          <a:bodyPr>
            <a:normAutofit fontScale="77500" lnSpcReduction="20000"/>
          </a:bodyPr>
          <a:lstStyle/>
          <a:p>
            <a:r>
              <a:rPr lang="en-GB" dirty="0"/>
              <a:t>Test parameters specification simplification</a:t>
            </a:r>
          </a:p>
          <a:p>
            <a:pPr lvl="1" hangingPunct="0"/>
            <a:r>
              <a:rPr lang="en-GB" dirty="0"/>
              <a:t>Option 1: Remove the following parameters from CSI reporting requirements and leave them up to implementation: PDCCH configuration, CSI-RS for tracking, ZP CSI-RS.</a:t>
            </a:r>
          </a:p>
          <a:p>
            <a:pPr lvl="1" hangingPunct="0"/>
            <a:r>
              <a:rPr lang="en-GB" dirty="0"/>
              <a:t>Option 2: Do not remove the following parameters from CSI reporting requirements and leave them up to implementation: PDCCH configuration, CSI-RS for tracking, ZP CSI-RS.</a:t>
            </a:r>
            <a:br>
              <a:rPr lang="en-GB" dirty="0"/>
            </a:br>
            <a:r>
              <a:rPr lang="en-GB" dirty="0"/>
              <a:t>It cannot be left to implementation, as the MT will not configure this link.</a:t>
            </a:r>
          </a:p>
          <a:p>
            <a:endParaRPr lang="en-GB" dirty="0"/>
          </a:p>
          <a:p>
            <a:r>
              <a:rPr lang="en-GB" dirty="0"/>
              <a:t>CQI two tap channel model</a:t>
            </a:r>
          </a:p>
          <a:p>
            <a:pPr lvl="1" hangingPunct="0"/>
            <a:r>
              <a:rPr lang="en-GB" dirty="0"/>
              <a:t>Option 1: Skip two tap channel model for CQI test cases.</a:t>
            </a:r>
          </a:p>
          <a:p>
            <a:pPr lvl="1" hangingPunct="0"/>
            <a:r>
              <a:rPr lang="en-GB" dirty="0"/>
              <a:t>Option 2: Keep two tap channel model for CQI test cases.</a:t>
            </a:r>
          </a:p>
          <a:p>
            <a:pPr lvl="0" hangingPunct="0"/>
            <a:endParaRPr lang="en-GB" dirty="0"/>
          </a:p>
          <a:p>
            <a:pPr lvl="1" hangingPunct="0"/>
            <a:endParaRPr lang="en-GB" dirty="0"/>
          </a:p>
          <a:p>
            <a:pPr lvl="0" hangingPunct="0"/>
            <a:endParaRPr lang="en-GB" dirty="0"/>
          </a:p>
        </p:txBody>
      </p:sp>
      <p:sp>
        <p:nvSpPr>
          <p:cNvPr id="4" name="Slide Number Placeholder 3">
            <a:extLst>
              <a:ext uri="{FF2B5EF4-FFF2-40B4-BE49-F238E27FC236}">
                <a16:creationId xmlns:a16="http://schemas.microsoft.com/office/drawing/2014/main" xmlns="" id="{93A855AF-DAE8-4F71-9571-D389D2405AC5}"/>
              </a:ext>
            </a:extLst>
          </p:cNvPr>
          <p:cNvSpPr>
            <a:spLocks noGrp="1"/>
          </p:cNvSpPr>
          <p:nvPr>
            <p:ph type="sldNum" sz="quarter" idx="12"/>
          </p:nvPr>
        </p:nvSpPr>
        <p:spPr/>
        <p:txBody>
          <a:bodyPr/>
          <a:lstStyle/>
          <a:p>
            <a:fld id="{0C913308-F349-4B6D-A68A-DD1791B4A57B}" type="slidenum">
              <a:rPr lang="zh-CN" altLang="en-US" smtClean="0"/>
              <a:t>28</a:t>
            </a:fld>
            <a:endParaRPr lang="zh-CN" altLang="en-US"/>
          </a:p>
        </p:txBody>
      </p:sp>
    </p:spTree>
    <p:extLst>
      <p:ext uri="{BB962C8B-B14F-4D97-AF65-F5344CB8AC3E}">
        <p14:creationId xmlns:p14="http://schemas.microsoft.com/office/powerpoint/2010/main" val="112276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AE30EE-8C44-4546-A410-6DA1C536B7A7}"/>
              </a:ext>
            </a:extLst>
          </p:cNvPr>
          <p:cNvSpPr>
            <a:spLocks noGrp="1"/>
          </p:cNvSpPr>
          <p:nvPr>
            <p:ph type="title"/>
          </p:nvPr>
        </p:nvSpPr>
        <p:spPr/>
        <p:txBody>
          <a:bodyPr>
            <a:normAutofit fontScale="90000"/>
          </a:bodyPr>
          <a:lstStyle/>
          <a:p>
            <a:r>
              <a:rPr lang="en-GB" dirty="0"/>
              <a:t>Interworking - Details of UE requirement re-use</a:t>
            </a:r>
          </a:p>
        </p:txBody>
      </p:sp>
      <p:sp>
        <p:nvSpPr>
          <p:cNvPr id="3" name="Content Placeholder 2">
            <a:extLst>
              <a:ext uri="{FF2B5EF4-FFF2-40B4-BE49-F238E27FC236}">
                <a16:creationId xmlns:a16="http://schemas.microsoft.com/office/drawing/2014/main" xmlns="" id="{AE684D18-BE04-43C4-83F4-9BB4806C4678}"/>
              </a:ext>
            </a:extLst>
          </p:cNvPr>
          <p:cNvSpPr>
            <a:spLocks noGrp="1"/>
          </p:cNvSpPr>
          <p:nvPr>
            <p:ph idx="1"/>
          </p:nvPr>
        </p:nvSpPr>
        <p:spPr/>
        <p:txBody>
          <a:bodyPr>
            <a:normAutofit/>
          </a:bodyPr>
          <a:lstStyle/>
          <a:p>
            <a:r>
              <a:rPr lang="en-GB" dirty="0"/>
              <a:t>Inclusion of interworking requirements</a:t>
            </a:r>
          </a:p>
          <a:p>
            <a:pPr lvl="1" hangingPunct="0"/>
            <a:r>
              <a:rPr lang="en-GB" dirty="0"/>
              <a:t>Option 1: Skip LTE-NR coexistence/DC/etc. requirements.</a:t>
            </a:r>
          </a:p>
          <a:p>
            <a:pPr lvl="1" hangingPunct="0"/>
            <a:r>
              <a:rPr lang="en-GB" dirty="0"/>
              <a:t>Option 2: Keep LTE-NR coexistence/DC/etc. requirements and allow to declare support.</a:t>
            </a:r>
          </a:p>
          <a:p>
            <a:pPr lvl="1"/>
            <a:endParaRPr lang="en-GB" dirty="0"/>
          </a:p>
          <a:p>
            <a:pPr lvl="2"/>
            <a:endParaRPr lang="en-GB" dirty="0"/>
          </a:p>
        </p:txBody>
      </p:sp>
      <p:sp>
        <p:nvSpPr>
          <p:cNvPr id="4" name="Slide Number Placeholder 3">
            <a:extLst>
              <a:ext uri="{FF2B5EF4-FFF2-40B4-BE49-F238E27FC236}">
                <a16:creationId xmlns:a16="http://schemas.microsoft.com/office/drawing/2014/main" xmlns="" id="{93A855AF-DAE8-4F71-9571-D389D2405AC5}"/>
              </a:ext>
            </a:extLst>
          </p:cNvPr>
          <p:cNvSpPr>
            <a:spLocks noGrp="1"/>
          </p:cNvSpPr>
          <p:nvPr>
            <p:ph type="sldNum" sz="quarter" idx="12"/>
          </p:nvPr>
        </p:nvSpPr>
        <p:spPr/>
        <p:txBody>
          <a:bodyPr/>
          <a:lstStyle/>
          <a:p>
            <a:fld id="{0C913308-F349-4B6D-A68A-DD1791B4A57B}" type="slidenum">
              <a:rPr lang="zh-CN" altLang="en-US" smtClean="0"/>
              <a:t>29</a:t>
            </a:fld>
            <a:endParaRPr lang="zh-CN" altLang="en-US"/>
          </a:p>
        </p:txBody>
      </p:sp>
    </p:spTree>
    <p:extLst>
      <p:ext uri="{BB962C8B-B14F-4D97-AF65-F5344CB8AC3E}">
        <p14:creationId xmlns:p14="http://schemas.microsoft.com/office/powerpoint/2010/main" val="3001122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654EA1-D86A-417F-9964-4448D55C3631}"/>
              </a:ext>
            </a:extLst>
          </p:cNvPr>
          <p:cNvSpPr>
            <a:spLocks noGrp="1"/>
          </p:cNvSpPr>
          <p:nvPr>
            <p:ph type="title"/>
          </p:nvPr>
        </p:nvSpPr>
        <p:spPr/>
        <p:txBody>
          <a:bodyPr/>
          <a:lstStyle/>
          <a:p>
            <a:r>
              <a:rPr lang="en-GB" dirty="0"/>
              <a:t>General</a:t>
            </a:r>
          </a:p>
        </p:txBody>
      </p:sp>
      <p:sp>
        <p:nvSpPr>
          <p:cNvPr id="3" name="Content Placeholder 2">
            <a:extLst>
              <a:ext uri="{FF2B5EF4-FFF2-40B4-BE49-F238E27FC236}">
                <a16:creationId xmlns:a16="http://schemas.microsoft.com/office/drawing/2014/main" xmlns="" id="{EA779460-F178-49E0-9035-6B20F6EC4758}"/>
              </a:ext>
            </a:extLst>
          </p:cNvPr>
          <p:cNvSpPr>
            <a:spLocks noGrp="1"/>
          </p:cNvSpPr>
          <p:nvPr>
            <p:ph idx="1"/>
          </p:nvPr>
        </p:nvSpPr>
        <p:spPr/>
        <p:txBody>
          <a:bodyPr/>
          <a:lstStyle/>
          <a:p>
            <a:r>
              <a:rPr lang="en-GB" dirty="0"/>
              <a:t>The following slides pertain to IAB </a:t>
            </a:r>
            <a:r>
              <a:rPr lang="en-GB" dirty="0" err="1"/>
              <a:t>Demod</a:t>
            </a:r>
            <a:r>
              <a:rPr lang="en-GB" dirty="0"/>
              <a:t> - General</a:t>
            </a:r>
          </a:p>
        </p:txBody>
      </p:sp>
      <p:sp>
        <p:nvSpPr>
          <p:cNvPr id="4" name="Slide Number Placeholder 3">
            <a:extLst>
              <a:ext uri="{FF2B5EF4-FFF2-40B4-BE49-F238E27FC236}">
                <a16:creationId xmlns:a16="http://schemas.microsoft.com/office/drawing/2014/main" xmlns="" id="{D654D78C-BA0B-4353-967C-8001B6A68D6F}"/>
              </a:ext>
            </a:extLst>
          </p:cNvPr>
          <p:cNvSpPr>
            <a:spLocks noGrp="1"/>
          </p:cNvSpPr>
          <p:nvPr>
            <p:ph type="sldNum" sz="quarter" idx="12"/>
          </p:nvPr>
        </p:nvSpPr>
        <p:spPr/>
        <p:txBody>
          <a:bodyPr/>
          <a:lstStyle/>
          <a:p>
            <a:fld id="{0C913308-F349-4B6D-A68A-DD1791B4A57B}" type="slidenum">
              <a:rPr lang="zh-CN" altLang="en-US" smtClean="0"/>
              <a:t>3</a:t>
            </a:fld>
            <a:endParaRPr lang="zh-CN" altLang="en-US"/>
          </a:p>
        </p:txBody>
      </p:sp>
    </p:spTree>
    <p:extLst>
      <p:ext uri="{BB962C8B-B14F-4D97-AF65-F5344CB8AC3E}">
        <p14:creationId xmlns:p14="http://schemas.microsoft.com/office/powerpoint/2010/main" val="3385666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A1E15E-AD7F-4A4F-91A6-F2E27863F978}"/>
              </a:ext>
            </a:extLst>
          </p:cNvPr>
          <p:cNvSpPr>
            <a:spLocks noGrp="1"/>
          </p:cNvSpPr>
          <p:nvPr>
            <p:ph type="title"/>
          </p:nvPr>
        </p:nvSpPr>
        <p:spPr/>
        <p:txBody>
          <a:bodyPr/>
          <a:lstStyle/>
          <a:p>
            <a:r>
              <a:rPr lang="en-GB" dirty="0"/>
              <a:t>Workplan</a:t>
            </a:r>
          </a:p>
        </p:txBody>
      </p:sp>
      <p:sp>
        <p:nvSpPr>
          <p:cNvPr id="3" name="Content Placeholder 2">
            <a:extLst>
              <a:ext uri="{FF2B5EF4-FFF2-40B4-BE49-F238E27FC236}">
                <a16:creationId xmlns:a16="http://schemas.microsoft.com/office/drawing/2014/main" xmlns="" id="{A8FD388C-93AB-49F2-A035-1152089D0930}"/>
              </a:ext>
            </a:extLst>
          </p:cNvPr>
          <p:cNvSpPr>
            <a:spLocks noGrp="1"/>
          </p:cNvSpPr>
          <p:nvPr>
            <p:ph idx="1"/>
          </p:nvPr>
        </p:nvSpPr>
        <p:spPr/>
        <p:txBody>
          <a:bodyPr>
            <a:normAutofit fontScale="62500" lnSpcReduction="20000"/>
          </a:bodyPr>
          <a:lstStyle/>
          <a:p>
            <a:r>
              <a:rPr lang="en-GB" dirty="0"/>
              <a:t>Suggested workplan</a:t>
            </a:r>
          </a:p>
          <a:p>
            <a:pPr lvl="1" hangingPunct="0"/>
            <a:r>
              <a:rPr lang="en-GB" dirty="0"/>
              <a:t>RAN4#97-e:</a:t>
            </a:r>
          </a:p>
          <a:p>
            <a:pPr lvl="2" hangingPunct="0"/>
            <a:r>
              <a:rPr lang="en-GB" dirty="0"/>
              <a:t>Finish discussions on work plan and performance impact.</a:t>
            </a:r>
          </a:p>
          <a:p>
            <a:pPr lvl="2" hangingPunct="0"/>
            <a:r>
              <a:rPr lang="en-GB" dirty="0"/>
              <a:t>Start discussions for requirements per physical channel.</a:t>
            </a:r>
          </a:p>
          <a:p>
            <a:pPr lvl="2" hangingPunct="0"/>
            <a:r>
              <a:rPr lang="en-GB" dirty="0"/>
              <a:t>Start Simulation configuration alignments and FRCs.</a:t>
            </a:r>
          </a:p>
          <a:p>
            <a:pPr lvl="1" hangingPunct="0"/>
            <a:r>
              <a:rPr lang="en-GB" dirty="0"/>
              <a:t>RAN4#98:</a:t>
            </a:r>
          </a:p>
          <a:p>
            <a:pPr lvl="2" hangingPunct="0"/>
            <a:r>
              <a:rPr lang="en-GB" dirty="0"/>
              <a:t>Finish discussions per physical backhaul channel.</a:t>
            </a:r>
          </a:p>
          <a:p>
            <a:pPr lvl="2" hangingPunct="0"/>
            <a:r>
              <a:rPr lang="en-GB" dirty="0"/>
              <a:t>Simulation results collection and alignment.</a:t>
            </a:r>
          </a:p>
          <a:p>
            <a:pPr lvl="2" hangingPunct="0"/>
            <a:r>
              <a:rPr lang="en-GB" dirty="0"/>
              <a:t>Present </a:t>
            </a:r>
            <a:r>
              <a:rPr lang="en-GB" dirty="0" err="1"/>
              <a:t>draftCRs</a:t>
            </a:r>
            <a:r>
              <a:rPr lang="en-GB" dirty="0"/>
              <a:t> to decide skeletons for IAB demodulation requirements/conformance tests.</a:t>
            </a:r>
          </a:p>
          <a:p>
            <a:pPr lvl="1" hangingPunct="0"/>
            <a:r>
              <a:rPr lang="en-GB" dirty="0"/>
              <a:t>RAN4#98-bis:</a:t>
            </a:r>
          </a:p>
          <a:p>
            <a:pPr lvl="2" hangingPunct="0"/>
            <a:r>
              <a:rPr lang="en-GB" dirty="0"/>
              <a:t>Present </a:t>
            </a:r>
            <a:r>
              <a:rPr lang="en-GB" dirty="0" err="1"/>
              <a:t>draftCRs</a:t>
            </a:r>
            <a:r>
              <a:rPr lang="en-GB" dirty="0"/>
              <a:t> to introducing IAB demodulation requirements/conformance tests; some numbers can be in [] or TBD.</a:t>
            </a:r>
          </a:p>
          <a:p>
            <a:pPr lvl="2" hangingPunct="0"/>
            <a:r>
              <a:rPr lang="en-GB" dirty="0"/>
              <a:t>Final round of simulation results collection and alignment.</a:t>
            </a:r>
          </a:p>
          <a:p>
            <a:pPr lvl="1" hangingPunct="0"/>
            <a:r>
              <a:rPr lang="en-GB" dirty="0"/>
              <a:t>RAN4#99:</a:t>
            </a:r>
          </a:p>
          <a:p>
            <a:pPr lvl="2" hangingPunct="0"/>
            <a:r>
              <a:rPr lang="en-GB" dirty="0"/>
              <a:t>Final </a:t>
            </a:r>
            <a:r>
              <a:rPr lang="en-GB" dirty="0" err="1"/>
              <a:t>draftCRs</a:t>
            </a:r>
            <a:r>
              <a:rPr lang="en-GB" dirty="0"/>
              <a:t> for TS 38.174 NR; Integrated Access and Backhaul (IAB) radio transmission and reception</a:t>
            </a:r>
          </a:p>
          <a:p>
            <a:pPr lvl="2" hangingPunct="0"/>
            <a:r>
              <a:rPr lang="en-GB" dirty="0"/>
              <a:t>Final </a:t>
            </a:r>
            <a:r>
              <a:rPr lang="en-GB" dirty="0" err="1"/>
              <a:t>draftCRs</a:t>
            </a:r>
            <a:r>
              <a:rPr lang="en-GB" dirty="0"/>
              <a:t> for TS 38.xxx NR; Integrated Access and Backhaul (IAB) conformance testing</a:t>
            </a:r>
          </a:p>
        </p:txBody>
      </p:sp>
      <p:sp>
        <p:nvSpPr>
          <p:cNvPr id="4" name="Slide Number Placeholder 3">
            <a:extLst>
              <a:ext uri="{FF2B5EF4-FFF2-40B4-BE49-F238E27FC236}">
                <a16:creationId xmlns:a16="http://schemas.microsoft.com/office/drawing/2014/main" xmlns="" id="{59027C65-46D2-4F64-9572-8959382071B7}"/>
              </a:ext>
            </a:extLst>
          </p:cNvPr>
          <p:cNvSpPr>
            <a:spLocks noGrp="1"/>
          </p:cNvSpPr>
          <p:nvPr>
            <p:ph type="sldNum" sz="quarter" idx="12"/>
          </p:nvPr>
        </p:nvSpPr>
        <p:spPr/>
        <p:txBody>
          <a:bodyPr/>
          <a:lstStyle/>
          <a:p>
            <a:fld id="{0C913308-F349-4B6D-A68A-DD1791B4A57B}" type="slidenum">
              <a:rPr lang="zh-CN" altLang="en-US" smtClean="0"/>
              <a:t>4</a:t>
            </a:fld>
            <a:endParaRPr lang="zh-CN" altLang="en-US" dirty="0"/>
          </a:p>
        </p:txBody>
      </p:sp>
    </p:spTree>
    <p:extLst>
      <p:ext uri="{BB962C8B-B14F-4D97-AF65-F5344CB8AC3E}">
        <p14:creationId xmlns:p14="http://schemas.microsoft.com/office/powerpoint/2010/main" val="4087770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A1E15E-AD7F-4A4F-91A6-F2E27863F978}"/>
              </a:ext>
            </a:extLst>
          </p:cNvPr>
          <p:cNvSpPr>
            <a:spLocks noGrp="1"/>
          </p:cNvSpPr>
          <p:nvPr>
            <p:ph type="title"/>
          </p:nvPr>
        </p:nvSpPr>
        <p:spPr/>
        <p:txBody>
          <a:bodyPr>
            <a:normAutofit/>
          </a:bodyPr>
          <a:lstStyle/>
          <a:p>
            <a:r>
              <a:rPr lang="en-GB" dirty="0"/>
              <a:t>Other</a:t>
            </a:r>
          </a:p>
        </p:txBody>
      </p:sp>
      <p:sp>
        <p:nvSpPr>
          <p:cNvPr id="3" name="Content Placeholder 2">
            <a:extLst>
              <a:ext uri="{FF2B5EF4-FFF2-40B4-BE49-F238E27FC236}">
                <a16:creationId xmlns:a16="http://schemas.microsoft.com/office/drawing/2014/main" xmlns="" id="{A8FD388C-93AB-49F2-A035-1152089D0930}"/>
              </a:ext>
            </a:extLst>
          </p:cNvPr>
          <p:cNvSpPr>
            <a:spLocks noGrp="1"/>
          </p:cNvSpPr>
          <p:nvPr>
            <p:ph idx="1"/>
          </p:nvPr>
        </p:nvSpPr>
        <p:spPr/>
        <p:txBody>
          <a:bodyPr>
            <a:normAutofit fontScale="70000" lnSpcReduction="20000"/>
          </a:bodyPr>
          <a:lstStyle/>
          <a:p>
            <a:r>
              <a:rPr lang="en-GB" dirty="0"/>
              <a:t>Connections between IAB-DU and IAB-MT testing</a:t>
            </a:r>
          </a:p>
          <a:p>
            <a:pPr lvl="1"/>
            <a:r>
              <a:rPr lang="en-GB" dirty="0"/>
              <a:t>Explicit test passing </a:t>
            </a:r>
          </a:p>
          <a:p>
            <a:pPr lvl="2"/>
            <a:r>
              <a:rPr lang="en-GB" dirty="0"/>
              <a:t>Both IAB-DU and IAB-MT requirements are passed explicitly</a:t>
            </a:r>
          </a:p>
          <a:p>
            <a:pPr lvl="1"/>
            <a:r>
              <a:rPr lang="en-GB" dirty="0"/>
              <a:t>Test environment </a:t>
            </a:r>
          </a:p>
          <a:p>
            <a:pPr lvl="2"/>
            <a:r>
              <a:rPr lang="en-GB" dirty="0"/>
              <a:t>Strive to ensure that the same test environment can be used to test both IAB-DU and IAB-MT.</a:t>
            </a:r>
          </a:p>
          <a:p>
            <a:endParaRPr lang="en-GB" dirty="0"/>
          </a:p>
          <a:p>
            <a:r>
              <a:rPr lang="en-GB" dirty="0"/>
              <a:t>Connection to IAB RF</a:t>
            </a:r>
            <a:br>
              <a:rPr lang="en-GB" dirty="0"/>
            </a:br>
            <a:r>
              <a:rPr lang="en-GB" dirty="0"/>
              <a:t>[</a:t>
            </a:r>
            <a:r>
              <a:rPr lang="en-GB" dirty="0" err="1"/>
              <a:t>GtW</a:t>
            </a:r>
            <a:r>
              <a:rPr lang="en-GB" dirty="0"/>
              <a:t> agreement - informative]</a:t>
            </a:r>
          </a:p>
          <a:p>
            <a:pPr lvl="1"/>
            <a:r>
              <a:rPr lang="en-GB" dirty="0"/>
              <a:t>Co-ordinate the decisions on IAB </a:t>
            </a:r>
            <a:r>
              <a:rPr lang="en-GB" dirty="0" err="1"/>
              <a:t>demod</a:t>
            </a:r>
            <a:r>
              <a:rPr lang="en-GB" dirty="0"/>
              <a:t> and IAB RF testing to the extent necessary to ensure that the approach to testing is consistent</a:t>
            </a:r>
          </a:p>
          <a:p>
            <a:endParaRPr lang="en-GB" dirty="0"/>
          </a:p>
          <a:p>
            <a:r>
              <a:rPr lang="en-GB" dirty="0"/>
              <a:t>Suggested </a:t>
            </a:r>
            <a:r>
              <a:rPr lang="en-GB" dirty="0" err="1"/>
              <a:t>bigCR</a:t>
            </a:r>
            <a:r>
              <a:rPr lang="en-GB" dirty="0"/>
              <a:t> work split</a:t>
            </a:r>
          </a:p>
          <a:p>
            <a:pPr lvl="1"/>
            <a:r>
              <a:rPr lang="en-GB" dirty="0"/>
              <a:t>Following chair guidance, do not further discuss for now and wait for </a:t>
            </a:r>
            <a:r>
              <a:rPr lang="en-GB" dirty="0" err="1"/>
              <a:t>bigCR</a:t>
            </a:r>
            <a:r>
              <a:rPr lang="en-GB" dirty="0"/>
              <a:t> split to be decided by specification rapporteur.</a:t>
            </a:r>
          </a:p>
        </p:txBody>
      </p:sp>
      <p:sp>
        <p:nvSpPr>
          <p:cNvPr id="4" name="Slide Number Placeholder 3">
            <a:extLst>
              <a:ext uri="{FF2B5EF4-FFF2-40B4-BE49-F238E27FC236}">
                <a16:creationId xmlns:a16="http://schemas.microsoft.com/office/drawing/2014/main" xmlns="" id="{59027C65-46D2-4F64-9572-8959382071B7}"/>
              </a:ext>
            </a:extLst>
          </p:cNvPr>
          <p:cNvSpPr>
            <a:spLocks noGrp="1"/>
          </p:cNvSpPr>
          <p:nvPr>
            <p:ph type="sldNum" sz="quarter" idx="12"/>
          </p:nvPr>
        </p:nvSpPr>
        <p:spPr/>
        <p:txBody>
          <a:bodyPr/>
          <a:lstStyle/>
          <a:p>
            <a:fld id="{0C913308-F349-4B6D-A68A-DD1791B4A57B}" type="slidenum">
              <a:rPr lang="zh-CN" altLang="en-US" smtClean="0"/>
              <a:pPr/>
              <a:t>5</a:t>
            </a:fld>
            <a:endParaRPr lang="zh-CN" altLang="en-US"/>
          </a:p>
        </p:txBody>
      </p:sp>
    </p:spTree>
    <p:extLst>
      <p:ext uri="{BB962C8B-B14F-4D97-AF65-F5344CB8AC3E}">
        <p14:creationId xmlns:p14="http://schemas.microsoft.com/office/powerpoint/2010/main" val="658803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654EA1-D86A-417F-9964-4448D55C3631}"/>
              </a:ext>
            </a:extLst>
          </p:cNvPr>
          <p:cNvSpPr>
            <a:spLocks noGrp="1"/>
          </p:cNvSpPr>
          <p:nvPr>
            <p:ph type="title"/>
          </p:nvPr>
        </p:nvSpPr>
        <p:spPr/>
        <p:txBody>
          <a:bodyPr/>
          <a:lstStyle/>
          <a:p>
            <a:r>
              <a:rPr lang="en-GB" dirty="0"/>
              <a:t>IAB-DU</a:t>
            </a:r>
          </a:p>
        </p:txBody>
      </p:sp>
      <p:sp>
        <p:nvSpPr>
          <p:cNvPr id="3" name="Content Placeholder 2">
            <a:extLst>
              <a:ext uri="{FF2B5EF4-FFF2-40B4-BE49-F238E27FC236}">
                <a16:creationId xmlns:a16="http://schemas.microsoft.com/office/drawing/2014/main" xmlns="" id="{EA779460-F178-49E0-9035-6B20F6EC4758}"/>
              </a:ext>
            </a:extLst>
          </p:cNvPr>
          <p:cNvSpPr>
            <a:spLocks noGrp="1"/>
          </p:cNvSpPr>
          <p:nvPr>
            <p:ph idx="1"/>
          </p:nvPr>
        </p:nvSpPr>
        <p:spPr/>
        <p:txBody>
          <a:bodyPr/>
          <a:lstStyle/>
          <a:p>
            <a:r>
              <a:rPr lang="en-GB" dirty="0"/>
              <a:t>The following slides pertain to IAB </a:t>
            </a:r>
            <a:r>
              <a:rPr lang="en-GB" dirty="0" err="1"/>
              <a:t>Demod</a:t>
            </a:r>
            <a:r>
              <a:rPr lang="en-GB" dirty="0"/>
              <a:t> – IAB-DU</a:t>
            </a:r>
          </a:p>
          <a:p>
            <a:endParaRPr lang="en-GB" dirty="0"/>
          </a:p>
        </p:txBody>
      </p:sp>
      <p:sp>
        <p:nvSpPr>
          <p:cNvPr id="4" name="Slide Number Placeholder 3">
            <a:extLst>
              <a:ext uri="{FF2B5EF4-FFF2-40B4-BE49-F238E27FC236}">
                <a16:creationId xmlns:a16="http://schemas.microsoft.com/office/drawing/2014/main" xmlns="" id="{D654D78C-BA0B-4353-967C-8001B6A68D6F}"/>
              </a:ext>
            </a:extLst>
          </p:cNvPr>
          <p:cNvSpPr>
            <a:spLocks noGrp="1"/>
          </p:cNvSpPr>
          <p:nvPr>
            <p:ph type="sldNum" sz="quarter" idx="12"/>
          </p:nvPr>
        </p:nvSpPr>
        <p:spPr/>
        <p:txBody>
          <a:bodyPr/>
          <a:lstStyle/>
          <a:p>
            <a:fld id="{0C913308-F349-4B6D-A68A-DD1791B4A57B}" type="slidenum">
              <a:rPr lang="zh-CN" altLang="en-US" smtClean="0"/>
              <a:t>6</a:t>
            </a:fld>
            <a:endParaRPr lang="zh-CN" altLang="en-US"/>
          </a:p>
        </p:txBody>
      </p:sp>
    </p:spTree>
    <p:extLst>
      <p:ext uri="{BB962C8B-B14F-4D97-AF65-F5344CB8AC3E}">
        <p14:creationId xmlns:p14="http://schemas.microsoft.com/office/powerpoint/2010/main" val="1676041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150263-7DE9-4E6C-B5FB-A6926554AA1E}"/>
              </a:ext>
            </a:extLst>
          </p:cNvPr>
          <p:cNvSpPr>
            <a:spLocks noGrp="1"/>
          </p:cNvSpPr>
          <p:nvPr>
            <p:ph type="title"/>
          </p:nvPr>
        </p:nvSpPr>
        <p:spPr/>
        <p:txBody>
          <a:bodyPr/>
          <a:lstStyle/>
          <a:p>
            <a:r>
              <a:rPr lang="en-GB" dirty="0"/>
              <a:t>General requirement scope </a:t>
            </a:r>
          </a:p>
        </p:txBody>
      </p:sp>
      <p:sp>
        <p:nvSpPr>
          <p:cNvPr id="3" name="Content Placeholder 2">
            <a:extLst>
              <a:ext uri="{FF2B5EF4-FFF2-40B4-BE49-F238E27FC236}">
                <a16:creationId xmlns:a16="http://schemas.microsoft.com/office/drawing/2014/main" xmlns="" id="{4565CE8B-38F3-4084-BABA-EDA28FCCEFD4}"/>
              </a:ext>
            </a:extLst>
          </p:cNvPr>
          <p:cNvSpPr>
            <a:spLocks noGrp="1"/>
          </p:cNvSpPr>
          <p:nvPr>
            <p:ph idx="1"/>
          </p:nvPr>
        </p:nvSpPr>
        <p:spPr/>
        <p:txBody>
          <a:bodyPr>
            <a:normAutofit fontScale="62500" lnSpcReduction="20000"/>
          </a:bodyPr>
          <a:lstStyle/>
          <a:p>
            <a:r>
              <a:rPr lang="en-GB" dirty="0"/>
              <a:t>IAB DU backhaul and access link differences</a:t>
            </a:r>
            <a:br>
              <a:rPr lang="en-GB" dirty="0"/>
            </a:br>
            <a:r>
              <a:rPr lang="en-GB" dirty="0"/>
              <a:t>[</a:t>
            </a:r>
            <a:r>
              <a:rPr lang="en-GB" dirty="0" err="1"/>
              <a:t>GtW</a:t>
            </a:r>
            <a:r>
              <a:rPr lang="en-GB" dirty="0"/>
              <a:t> agreement - informative]</a:t>
            </a:r>
          </a:p>
          <a:p>
            <a:pPr lvl="1"/>
            <a:r>
              <a:rPr lang="en-GB" dirty="0"/>
              <a:t>RAN4 will introduce IAB-DU demodulation requirements covering UL access and backhaul links. </a:t>
            </a:r>
          </a:p>
          <a:p>
            <a:pPr lvl="1"/>
            <a:r>
              <a:rPr lang="en-GB" dirty="0"/>
              <a:t>No need to discriminate the test cases for these two links in the specification.</a:t>
            </a:r>
          </a:p>
          <a:p>
            <a:endParaRPr lang="en-GB" dirty="0"/>
          </a:p>
          <a:p>
            <a:r>
              <a:rPr lang="en-GB" dirty="0"/>
              <a:t>Additional requirement configurations on top of BS ones</a:t>
            </a:r>
            <a:br>
              <a:rPr lang="en-GB" dirty="0"/>
            </a:br>
            <a:r>
              <a:rPr lang="en-GB" dirty="0"/>
              <a:t>[</a:t>
            </a:r>
            <a:r>
              <a:rPr lang="en-GB" dirty="0" err="1"/>
              <a:t>GtW</a:t>
            </a:r>
            <a:r>
              <a:rPr lang="en-GB" dirty="0"/>
              <a:t> agreement - informative]</a:t>
            </a:r>
          </a:p>
          <a:p>
            <a:pPr lvl="1"/>
            <a:r>
              <a:rPr lang="en-GB" dirty="0"/>
              <a:t>There is no need to introduce any new performance requirements for IAB-DU in addition to already existing BS requirements.</a:t>
            </a:r>
          </a:p>
          <a:p>
            <a:endParaRPr lang="en-GB" dirty="0"/>
          </a:p>
          <a:p>
            <a:r>
              <a:rPr lang="en-GB" dirty="0"/>
              <a:t>Basis for requirement re-use</a:t>
            </a:r>
            <a:br>
              <a:rPr lang="en-GB" dirty="0"/>
            </a:br>
            <a:r>
              <a:rPr lang="en-GB" dirty="0"/>
              <a:t>[</a:t>
            </a:r>
            <a:r>
              <a:rPr lang="en-GB" dirty="0" err="1"/>
              <a:t>GtW</a:t>
            </a:r>
            <a:r>
              <a:rPr lang="en-GB" dirty="0"/>
              <a:t> agreement - informative]</a:t>
            </a:r>
          </a:p>
          <a:p>
            <a:pPr lvl="1"/>
            <a:r>
              <a:rPr lang="en-GB" dirty="0"/>
              <a:t>Based on Rel-15 gNB performance requirements to discuss IAB-DU performance requirements definition.</a:t>
            </a:r>
          </a:p>
        </p:txBody>
      </p:sp>
      <p:sp>
        <p:nvSpPr>
          <p:cNvPr id="4" name="Slide Number Placeholder 3">
            <a:extLst>
              <a:ext uri="{FF2B5EF4-FFF2-40B4-BE49-F238E27FC236}">
                <a16:creationId xmlns:a16="http://schemas.microsoft.com/office/drawing/2014/main" xmlns="" id="{03463B83-86E7-4FD6-A2A1-4C6DF2912944}"/>
              </a:ext>
            </a:extLst>
          </p:cNvPr>
          <p:cNvSpPr>
            <a:spLocks noGrp="1"/>
          </p:cNvSpPr>
          <p:nvPr>
            <p:ph type="sldNum" sz="quarter" idx="12"/>
          </p:nvPr>
        </p:nvSpPr>
        <p:spPr/>
        <p:txBody>
          <a:bodyPr/>
          <a:lstStyle/>
          <a:p>
            <a:fld id="{0C913308-F349-4B6D-A68A-DD1791B4A57B}" type="slidenum">
              <a:rPr lang="zh-CN" altLang="en-US" smtClean="0"/>
              <a:t>7</a:t>
            </a:fld>
            <a:endParaRPr lang="zh-CN" altLang="en-US"/>
          </a:p>
        </p:txBody>
      </p:sp>
    </p:spTree>
    <p:extLst>
      <p:ext uri="{BB962C8B-B14F-4D97-AF65-F5344CB8AC3E}">
        <p14:creationId xmlns:p14="http://schemas.microsoft.com/office/powerpoint/2010/main" val="2894095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150263-7DE9-4E6C-B5FB-A6926554AA1E}"/>
              </a:ext>
            </a:extLst>
          </p:cNvPr>
          <p:cNvSpPr>
            <a:spLocks noGrp="1"/>
          </p:cNvSpPr>
          <p:nvPr>
            <p:ph type="title"/>
          </p:nvPr>
        </p:nvSpPr>
        <p:spPr/>
        <p:txBody>
          <a:bodyPr/>
          <a:lstStyle/>
          <a:p>
            <a:r>
              <a:rPr lang="en-GB" dirty="0"/>
              <a:t>General requirement scope </a:t>
            </a:r>
          </a:p>
        </p:txBody>
      </p:sp>
      <p:sp>
        <p:nvSpPr>
          <p:cNvPr id="3" name="Content Placeholder 2">
            <a:extLst>
              <a:ext uri="{FF2B5EF4-FFF2-40B4-BE49-F238E27FC236}">
                <a16:creationId xmlns:a16="http://schemas.microsoft.com/office/drawing/2014/main" xmlns="" id="{4565CE8B-38F3-4084-BABA-EDA28FCCEFD4}"/>
              </a:ext>
            </a:extLst>
          </p:cNvPr>
          <p:cNvSpPr>
            <a:spLocks noGrp="1"/>
          </p:cNvSpPr>
          <p:nvPr>
            <p:ph idx="1"/>
          </p:nvPr>
        </p:nvSpPr>
        <p:spPr/>
        <p:txBody>
          <a:bodyPr>
            <a:normAutofit/>
          </a:bodyPr>
          <a:lstStyle/>
          <a:p>
            <a:r>
              <a:rPr lang="en-GB" dirty="0"/>
              <a:t>Applicability rule re-use</a:t>
            </a:r>
          </a:p>
          <a:p>
            <a:pPr lvl="1"/>
            <a:r>
              <a:rPr lang="en-GB" dirty="0"/>
              <a:t>Check and adapt the BS applicability rules to reduce the number of tests. </a:t>
            </a:r>
            <a:br>
              <a:rPr lang="en-GB" dirty="0"/>
            </a:br>
            <a:r>
              <a:rPr lang="en-GB" dirty="0"/>
              <a:t>For example, test only the highest number of supported antennas.</a:t>
            </a:r>
          </a:p>
        </p:txBody>
      </p:sp>
      <p:sp>
        <p:nvSpPr>
          <p:cNvPr id="4" name="Slide Number Placeholder 3">
            <a:extLst>
              <a:ext uri="{FF2B5EF4-FFF2-40B4-BE49-F238E27FC236}">
                <a16:creationId xmlns:a16="http://schemas.microsoft.com/office/drawing/2014/main" xmlns="" id="{03463B83-86E7-4FD6-A2A1-4C6DF2912944}"/>
              </a:ext>
            </a:extLst>
          </p:cNvPr>
          <p:cNvSpPr>
            <a:spLocks noGrp="1"/>
          </p:cNvSpPr>
          <p:nvPr>
            <p:ph type="sldNum" sz="quarter" idx="12"/>
          </p:nvPr>
        </p:nvSpPr>
        <p:spPr/>
        <p:txBody>
          <a:bodyPr/>
          <a:lstStyle/>
          <a:p>
            <a:fld id="{0C913308-F349-4B6D-A68A-DD1791B4A57B}" type="slidenum">
              <a:rPr lang="zh-CN" altLang="en-US" smtClean="0"/>
              <a:t>8</a:t>
            </a:fld>
            <a:endParaRPr lang="zh-CN" altLang="en-US"/>
          </a:p>
        </p:txBody>
      </p:sp>
    </p:spTree>
    <p:extLst>
      <p:ext uri="{BB962C8B-B14F-4D97-AF65-F5344CB8AC3E}">
        <p14:creationId xmlns:p14="http://schemas.microsoft.com/office/powerpoint/2010/main" val="657921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150263-7DE9-4E6C-B5FB-A6926554AA1E}"/>
              </a:ext>
            </a:extLst>
          </p:cNvPr>
          <p:cNvSpPr>
            <a:spLocks noGrp="1"/>
          </p:cNvSpPr>
          <p:nvPr>
            <p:ph type="title"/>
          </p:nvPr>
        </p:nvSpPr>
        <p:spPr/>
        <p:txBody>
          <a:bodyPr>
            <a:normAutofit fontScale="90000"/>
          </a:bodyPr>
          <a:lstStyle/>
          <a:p>
            <a:r>
              <a:rPr lang="en-GB" dirty="0"/>
              <a:t>Channel agnostic - Details of BS requirement re-use</a:t>
            </a:r>
          </a:p>
        </p:txBody>
      </p:sp>
      <p:sp>
        <p:nvSpPr>
          <p:cNvPr id="3" name="Content Placeholder 2">
            <a:extLst>
              <a:ext uri="{FF2B5EF4-FFF2-40B4-BE49-F238E27FC236}">
                <a16:creationId xmlns:a16="http://schemas.microsoft.com/office/drawing/2014/main" xmlns="" id="{4565CE8B-38F3-4084-BABA-EDA28FCCEFD4}"/>
              </a:ext>
            </a:extLst>
          </p:cNvPr>
          <p:cNvSpPr>
            <a:spLocks noGrp="1"/>
          </p:cNvSpPr>
          <p:nvPr>
            <p:ph idx="1"/>
          </p:nvPr>
        </p:nvSpPr>
        <p:spPr/>
        <p:txBody>
          <a:bodyPr>
            <a:normAutofit fontScale="55000" lnSpcReduction="20000"/>
          </a:bodyPr>
          <a:lstStyle/>
          <a:p>
            <a:r>
              <a:rPr lang="en-GB" dirty="0"/>
              <a:t>General SCS/CBW combinations</a:t>
            </a:r>
          </a:p>
          <a:p>
            <a:pPr lvl="1"/>
            <a:r>
              <a:rPr lang="en-GB" dirty="0"/>
              <a:t>[</a:t>
            </a:r>
            <a:r>
              <a:rPr lang="en-GB" dirty="0" err="1"/>
              <a:t>GtW</a:t>
            </a:r>
            <a:r>
              <a:rPr lang="en-GB" dirty="0"/>
              <a:t> agreement - informative]</a:t>
            </a:r>
          </a:p>
          <a:p>
            <a:pPr lvl="2"/>
            <a:r>
              <a:rPr lang="en-GB" dirty="0"/>
              <a:t>In principle, reuse the existing BS requirements as generic approach meanwhile the exceptions for the specific test cases not excluded pending on further discussion.  </a:t>
            </a:r>
          </a:p>
          <a:p>
            <a:pPr lvl="2"/>
            <a:r>
              <a:rPr lang="en-GB" dirty="0"/>
              <a:t>Using existing applicable rules for CHBW, SCS and number of RX antenna configuration as starting point, further refinement not precluded.</a:t>
            </a:r>
          </a:p>
          <a:p>
            <a:pPr lvl="1"/>
            <a:r>
              <a:rPr lang="en-GB" dirty="0"/>
              <a:t>Keep existing full set of requirements, </a:t>
            </a:r>
            <a:r>
              <a:rPr lang="en-GB" dirty="0" err="1"/>
              <a:t>w.r.t.</a:t>
            </a:r>
            <a:r>
              <a:rPr lang="en-GB" dirty="0"/>
              <a:t> SCS/CBW combination. </a:t>
            </a:r>
            <a:br>
              <a:rPr lang="en-GB" dirty="0"/>
            </a:br>
            <a:r>
              <a:rPr lang="en-GB" dirty="0"/>
              <a:t>Test applicability rules can be updated, to reduce to number of tests required.</a:t>
            </a:r>
          </a:p>
          <a:p>
            <a:pPr lvl="2"/>
            <a:endParaRPr lang="en-GB" dirty="0"/>
          </a:p>
          <a:p>
            <a:r>
              <a:rPr lang="en-GB" dirty="0"/>
              <a:t>General channel models</a:t>
            </a:r>
          </a:p>
          <a:p>
            <a:pPr lvl="1" hangingPunct="0"/>
            <a:r>
              <a:rPr lang="en-GB" dirty="0"/>
              <a:t>Option 1: Skip cases with TDLB100-400 Low and TDLC300-100 Low for FR1 and TDLA30-300 Low for FR2. If there are no cases with other propagation conditions, replace the propagation conditions with TDLA30-10 Low for FR1 and TDLA30-75 Low for FR2.</a:t>
            </a:r>
          </a:p>
          <a:p>
            <a:pPr lvl="1" hangingPunct="0"/>
            <a:r>
              <a:rPr lang="en-GB" dirty="0"/>
              <a:t>Option 2: No new channel models shall be introduced. </a:t>
            </a:r>
            <a:br>
              <a:rPr lang="en-GB" dirty="0"/>
            </a:br>
            <a:r>
              <a:rPr lang="en-GB" dirty="0"/>
              <a:t>Skip cases with TDLB100-400 Low and TDLC300-100 Low for FR1 and TDLA30-300 Low for FR2, if there are alternatives.</a:t>
            </a:r>
          </a:p>
          <a:p>
            <a:pPr lvl="1" hangingPunct="0"/>
            <a:r>
              <a:rPr lang="en-GB" dirty="0"/>
              <a:t>Option 3: No new channel models shall be introduced. </a:t>
            </a:r>
            <a:br>
              <a:rPr lang="en-GB" dirty="0"/>
            </a:br>
            <a:r>
              <a:rPr lang="en-GB" dirty="0"/>
              <a:t>All channel models used in Rel-15 BS testing should be re-used for IAB-DU and applicability rules can be introduced/modified to allow reduction of testing load.</a:t>
            </a:r>
          </a:p>
          <a:p>
            <a:pPr marL="0" indent="0">
              <a:buNone/>
            </a:pPr>
            <a:endParaRPr lang="en-GB" dirty="0"/>
          </a:p>
        </p:txBody>
      </p:sp>
      <p:sp>
        <p:nvSpPr>
          <p:cNvPr id="4" name="Slide Number Placeholder 3">
            <a:extLst>
              <a:ext uri="{FF2B5EF4-FFF2-40B4-BE49-F238E27FC236}">
                <a16:creationId xmlns:a16="http://schemas.microsoft.com/office/drawing/2014/main" xmlns="" id="{03463B83-86E7-4FD6-A2A1-4C6DF2912944}"/>
              </a:ext>
            </a:extLst>
          </p:cNvPr>
          <p:cNvSpPr>
            <a:spLocks noGrp="1"/>
          </p:cNvSpPr>
          <p:nvPr>
            <p:ph type="sldNum" sz="quarter" idx="12"/>
          </p:nvPr>
        </p:nvSpPr>
        <p:spPr/>
        <p:txBody>
          <a:bodyPr/>
          <a:lstStyle/>
          <a:p>
            <a:fld id="{0C913308-F349-4B6D-A68A-DD1791B4A57B}" type="slidenum">
              <a:rPr lang="zh-CN" altLang="en-US" smtClean="0"/>
              <a:t>9</a:t>
            </a:fld>
            <a:endParaRPr lang="zh-CN" altLang="en-US"/>
          </a:p>
        </p:txBody>
      </p:sp>
    </p:spTree>
    <p:extLst>
      <p:ext uri="{BB962C8B-B14F-4D97-AF65-F5344CB8AC3E}">
        <p14:creationId xmlns:p14="http://schemas.microsoft.com/office/powerpoint/2010/main" val="293433987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71879893FE30B4793122FCA8F4D6B50" ma:contentTypeVersion="13" ma:contentTypeDescription="Create a new document." ma:contentTypeScope="" ma:versionID="7885393964e1b9b893c9ec92d5e32bb5">
  <xsd:schema xmlns:xsd="http://www.w3.org/2001/XMLSchema" xmlns:xs="http://www.w3.org/2001/XMLSchema" xmlns:p="http://schemas.microsoft.com/office/2006/metadata/properties" xmlns:ns3="71c5aaf6-e6ce-465b-b873-5148d2a4c105" xmlns:ns4="000459d3-9bdf-4161-9c93-492473c3995e" xmlns:ns5="5d90a6a8-9e9e-4ef5-9829-7373fb615be0" targetNamespace="http://schemas.microsoft.com/office/2006/metadata/properties" ma:root="true" ma:fieldsID="36de3d1e9c0c1f02a1322ba69b75a93f" ns3:_="" ns4:_="" ns5:_="">
    <xsd:import namespace="71c5aaf6-e6ce-465b-b873-5148d2a4c105"/>
    <xsd:import namespace="000459d3-9bdf-4161-9c93-492473c3995e"/>
    <xsd:import namespace="5d90a6a8-9e9e-4ef5-9829-7373fb615be0"/>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5:SharedWithUsers" minOccurs="0"/>
                <xsd:element ref="ns5:SharedWithDetails" minOccurs="0"/>
                <xsd:element ref="ns5:SharingHintHash"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00459d3-9bdf-4161-9c93-492473c3995e"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90a6a8-9e9e-4ef5-9829-7373fb615be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34c87397-5fc1-491e-85e7-d6110dbe9cbd" ContentTypeId="0x0101" PreviousValue="false"/>
</file>

<file path=customXml/item4.xml><?xml version="1.0" encoding="utf-8"?>
<?mso-contentType ?>
<spe:Receivers xmlns:spe="http://schemas.microsoft.com/sharepoint/event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09FE0A6-A20A-477E-92FA-14D143281CE5}">
  <ds:schemaRefs>
    <ds:schemaRef ds:uri="http://schemas.microsoft.com/office/infopath/2007/PartnerControls"/>
    <ds:schemaRef ds:uri="http://www.w3.org/XML/1998/namespace"/>
    <ds:schemaRef ds:uri="http://purl.org/dc/dcmitype/"/>
    <ds:schemaRef ds:uri="http://purl.org/dc/elements/1.1/"/>
    <ds:schemaRef ds:uri="000459d3-9bdf-4161-9c93-492473c3995e"/>
    <ds:schemaRef ds:uri="http://schemas.microsoft.com/office/2006/documentManagement/types"/>
    <ds:schemaRef ds:uri="5d90a6a8-9e9e-4ef5-9829-7373fb615be0"/>
    <ds:schemaRef ds:uri="http://purl.org/dc/terms/"/>
    <ds:schemaRef ds:uri="http://schemas.openxmlformats.org/package/2006/metadata/core-properties"/>
    <ds:schemaRef ds:uri="71c5aaf6-e6ce-465b-b873-5148d2a4c105"/>
    <ds:schemaRef ds:uri="http://schemas.microsoft.com/office/2006/metadata/properties"/>
  </ds:schemaRefs>
</ds:datastoreItem>
</file>

<file path=customXml/itemProps2.xml><?xml version="1.0" encoding="utf-8"?>
<ds:datastoreItem xmlns:ds="http://schemas.openxmlformats.org/officeDocument/2006/customXml" ds:itemID="{FDD512FE-C155-4E0D-AE02-E978DB4902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000459d3-9bdf-4161-9c93-492473c3995e"/>
    <ds:schemaRef ds:uri="5d90a6a8-9e9e-4ef5-9829-7373fb615b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34F718B-26AC-42F8-BDE7-2C733DA6858A}">
  <ds:schemaRefs>
    <ds:schemaRef ds:uri="Microsoft.SharePoint.Taxonomy.ContentTypeSync"/>
  </ds:schemaRefs>
</ds:datastoreItem>
</file>

<file path=customXml/itemProps4.xml><?xml version="1.0" encoding="utf-8"?>
<ds:datastoreItem xmlns:ds="http://schemas.openxmlformats.org/officeDocument/2006/customXml" ds:itemID="{0DA5F6A8-6904-4B7F-A421-2E18D0E85949}">
  <ds:schemaRefs>
    <ds:schemaRef ds:uri="http://schemas.microsoft.com/sharepoint/events"/>
  </ds:schemaRefs>
</ds:datastoreItem>
</file>

<file path=customXml/itemProps5.xml><?xml version="1.0" encoding="utf-8"?>
<ds:datastoreItem xmlns:ds="http://schemas.openxmlformats.org/officeDocument/2006/customXml" ds:itemID="{FA5E6F13-496E-4284-8C07-0286487C8F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6847</TotalTime>
  <Words>2543</Words>
  <Application>Microsoft Office PowerPoint</Application>
  <PresentationFormat>全屏显示(4:3)</PresentationFormat>
  <Paragraphs>330</Paragraphs>
  <Slides>29</Slides>
  <Notes>0</Notes>
  <HiddenSlides>0</HiddenSlides>
  <MMClips>0</MMClips>
  <ScaleCrop>false</ScaleCrop>
  <HeadingPairs>
    <vt:vector size="4" baseType="variant">
      <vt:variant>
        <vt:lpstr>主题</vt:lpstr>
      </vt:variant>
      <vt:variant>
        <vt:i4>1</vt:i4>
      </vt:variant>
      <vt:variant>
        <vt:lpstr>幻灯片标题</vt:lpstr>
      </vt:variant>
      <vt:variant>
        <vt:i4>29</vt:i4>
      </vt:variant>
    </vt:vector>
  </HeadingPairs>
  <TitlesOfParts>
    <vt:vector size="30" baseType="lpstr">
      <vt:lpstr>Office 主题</vt:lpstr>
      <vt:lpstr>WF on Rel-16 NR IAB demodulation requirements</vt:lpstr>
      <vt:lpstr>Background</vt:lpstr>
      <vt:lpstr>General</vt:lpstr>
      <vt:lpstr>Workplan</vt:lpstr>
      <vt:lpstr>Other</vt:lpstr>
      <vt:lpstr>IAB-DU</vt:lpstr>
      <vt:lpstr>General requirement scope </vt:lpstr>
      <vt:lpstr>General requirement scope </vt:lpstr>
      <vt:lpstr>Channel agnostic - Details of BS requirement re-use</vt:lpstr>
      <vt:lpstr>Channel agnostic - Details of BS requirement re-use</vt:lpstr>
      <vt:lpstr>Channel agnostic - Details of BS requirement re-use</vt:lpstr>
      <vt:lpstr>PUSCH - Details of BS requirement re-use</vt:lpstr>
      <vt:lpstr>PUCCH - Details of BS requirement re-use</vt:lpstr>
      <vt:lpstr>PRACH - Details of BS requirement re-use</vt:lpstr>
      <vt:lpstr>IAB-MT</vt:lpstr>
      <vt:lpstr>Conformance testing setup</vt:lpstr>
      <vt:lpstr>Conformance testing setup</vt:lpstr>
      <vt:lpstr>General requirement scope</vt:lpstr>
      <vt:lpstr>Requirement agnostic - Details of UE requirement re-use</vt:lpstr>
      <vt:lpstr>Requirement agnostic - Details of UE requirement re-use</vt:lpstr>
      <vt:lpstr>Requirement agnostic - Details of UE requirement re-use</vt:lpstr>
      <vt:lpstr>PDSCH - Details of UE requirement re-use</vt:lpstr>
      <vt:lpstr>PDSCH - Details of UE requirement re-use</vt:lpstr>
      <vt:lpstr>PDSCH - Details of UE requirement re-use</vt:lpstr>
      <vt:lpstr>PDCCH - Details of UE requirement re-use</vt:lpstr>
      <vt:lpstr>SDR - Details of UE requirement re-use</vt:lpstr>
      <vt:lpstr>CSI - Details of UE requirement re-use</vt:lpstr>
      <vt:lpstr>CSI - Details of UE requirement re-use</vt:lpstr>
      <vt:lpstr>Interworking - Details of UE requirement re-use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switching period between two FR1 uplink carriers</dc:title>
  <dc:creator>Yang Shan</dc:creator>
  <cp:lastModifiedBy>Samsung</cp:lastModifiedBy>
  <cp:revision>431</cp:revision>
  <dcterms:created xsi:type="dcterms:W3CDTF">2019-09-05T02:26:38Z</dcterms:created>
  <dcterms:modified xsi:type="dcterms:W3CDTF">2020-11-12T13:49:42Z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(2)9nmzNnROtrku6He4mdY/julwhlxNynOxXmbnjEw11A3V08GeRbsrKdJfHt8aYO2Oj2o3vzqs
Z5DTKFwKTqJHVYIlONoykCVAYmJn0CJCXqon+7XBdGYTOTaMnjglyceGGk05kFoUWYvtKHHp
1ZBvRjsZuovfmcBq+2z1cFO9AxxnYU1QDvEUrHKcEEnicISrZ9GjrM2RSGAe6lOMlGKHbrdU
xCZqLN4L2MEuF4Qalr</vt:lpwstr>
  </property>
  <property fmtid="{D5CDD505-2E9C-101B-9397-08002B2CF9AE}" pid="3" name="_2015_ms_pID_7253431">
    <vt:lpwstr>UQzA3bcRhbAiK7biMtIKEXT8tWwLIqAsgeldD+EkkGiWlOexQ1SbUk
TCqfqQqpTtJHFLvBJ7Y8w4MorGSKdeZbMq46FFbQG5eLwjCk21qRmI23JiFWHueRmeW7L7Mr
/J/n4qJEjJ11YZ4M6m8xs+buQjNryPlFzNFoJ7lwcgz6+31NjKKTkROVy9276a7wQDI=</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1582507889</vt:lpwstr>
  </property>
  <property fmtid="{D5CDD505-2E9C-101B-9397-08002B2CF9AE}" pid="8" name="ContentTypeId">
    <vt:lpwstr>0x010100971879893FE30B4793122FCA8F4D6B50</vt:lpwstr>
  </property>
  <property fmtid="{D5CDD505-2E9C-101B-9397-08002B2CF9AE}" pid="9" name="NSCPROP_SA">
    <vt:lpwstr>C:\Users\ADMINI~1\AppData\Local\Temp\BNZ.5fad3b3e3056b3d\R4-2017492 WF on Rel-16 NR IAB demodulation requirements V3.pptx</vt:lpwstr>
  </property>
</Properties>
</file>