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50" y="1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=""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</a:t>
            </a:r>
            <a:r>
              <a:rPr lang="en-US" sz="2000" dirty="0" smtClean="0">
                <a:solidFill>
                  <a:srgbClr val="7030A0"/>
                </a:solidFill>
              </a:rPr>
              <a:t>after </a:t>
            </a:r>
            <a:r>
              <a:rPr lang="en-US" sz="2000" dirty="0">
                <a:solidFill>
                  <a:srgbClr val="7030A0"/>
                </a:solidFill>
              </a:rPr>
              <a:t>modification: “Test definition should be considered by RAN4 for NTN delay compensation. 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We could not reach an agreement, even after modification</a:t>
            </a:r>
            <a:r>
              <a:rPr lang="en-US" sz="2000" dirty="0" smtClean="0">
                <a:solidFill>
                  <a:srgbClr val="7030A0"/>
                </a:solidFill>
              </a:rPr>
              <a:t>: “</a:t>
            </a:r>
            <a:r>
              <a:rPr lang="en-US" sz="2000" dirty="0">
                <a:solidFill>
                  <a:srgbClr val="7030A0"/>
                </a:solidFill>
              </a:rPr>
              <a:t>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7030A0"/>
                </a:solidFill>
              </a:rPr>
              <a:t>, if such a test is found feasible</a:t>
            </a:r>
            <a:r>
              <a:rPr lang="en-US" sz="2000" dirty="0">
                <a:solidFill>
                  <a:srgbClr val="7030A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  <a:endParaRPr lang="en-US" noProof="0" dirty="0">
              <a:solidFill>
                <a:srgbClr val="FF0000"/>
              </a:solidFill>
            </a:endParaRP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The 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agreement. However, there is a common consensus that RRM 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rgbClr val="7030A0"/>
                </a:solidFill>
              </a:rPr>
              <a:t>pos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ΔSat-pos</a:t>
            </a:r>
            <a:r>
              <a:rPr lang="en-US" dirty="0">
                <a:solidFill>
                  <a:srgbClr val="7030A0"/>
                </a:solidFill>
              </a:rPr>
              <a:t>, Timing Advance adjustment accuracy and TA command resolution </a:t>
            </a:r>
            <a:r>
              <a:rPr lang="en-US" dirty="0">
                <a:solidFill>
                  <a:srgbClr val="7030A0"/>
                </a:solidFill>
              </a:rPr>
              <a:t>error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FFS for other cases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 investigation required for timing error requirement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FFS: at </a:t>
            </a:r>
            <a:r>
              <a:rPr lang="en-US" dirty="0">
                <a:solidFill>
                  <a:srgbClr val="7030A0"/>
                </a:solidFill>
              </a:rPr>
              <a:t>least </a:t>
            </a:r>
            <a:r>
              <a:rPr lang="en-GB" dirty="0">
                <a:solidFill>
                  <a:srgbClr val="7030A0"/>
                </a:solidFill>
              </a:rPr>
              <a:t>CP will have to be </a:t>
            </a:r>
            <a:r>
              <a:rPr lang="en-GB" dirty="0" smtClean="0">
                <a:solidFill>
                  <a:srgbClr val="7030A0"/>
                </a:solidFill>
              </a:rPr>
              <a:t>preserved.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51622fd4-0f91-444f-9a7b-7aedc165c51c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2594467-3918-4223-8214-73ee36a3289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1217</Words>
  <Application>Microsoft Office PowerPoint</Application>
  <PresentationFormat>Personnalisé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655</cp:revision>
  <dcterms:created xsi:type="dcterms:W3CDTF">2010-02-05T13:52:04Z</dcterms:created>
  <dcterms:modified xsi:type="dcterms:W3CDTF">2020-11-12T02:23:24Z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