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>
    <p:extLst/>
  </p:cmAuthor>
  <p:cmAuthor id="2" name="PANAITOPOL Dorin" initials="D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0" autoAdjust="0"/>
    <p:restoredTop sz="94705" autoAdjust="0"/>
  </p:normalViewPr>
  <p:slideViewPr>
    <p:cSldViewPr snapToGrid="0">
      <p:cViewPr>
        <p:scale>
          <a:sx n="91" d="100"/>
          <a:sy n="91" d="100"/>
        </p:scale>
        <p:origin x="-240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="" xmlns:a16="http://schemas.microsoft.com/office/drawing/2014/main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=""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‹N°›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=""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=""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Potential agreement with changes:</a:t>
            </a: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“Test definition should be considered by RAN4 for NTN delay compensation. The test can be discussed once the core requirements are completed</a:t>
            </a:r>
            <a:r>
              <a:rPr lang="en-US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FF6600"/>
                </a:solidFill>
              </a:rPr>
              <a:t>Potential agreement with changes: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6600"/>
                </a:solidFill>
              </a:rPr>
              <a:t>“Test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sz="2000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</a:t>
            </a:r>
            <a:r>
              <a:rPr lang="en-US" sz="2000" dirty="0" smtClean="0">
                <a:solidFill>
                  <a:srgbClr val="7030A0"/>
                </a:solidFill>
              </a:rPr>
              <a:t>he </a:t>
            </a:r>
            <a:r>
              <a:rPr lang="en-US" sz="2000" dirty="0">
                <a:solidFill>
                  <a:srgbClr val="7030A0"/>
                </a:solidFill>
              </a:rPr>
              <a:t>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changes (needs further discussion)</a:t>
            </a:r>
            <a:endParaRPr lang="en-US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</a:t>
            </a:r>
            <a:r>
              <a:rPr lang="en-US" sz="2400" dirty="0" smtClean="0">
                <a:solidFill>
                  <a:srgbClr val="7030A0"/>
                </a:solidFill>
              </a:rPr>
              <a:t>agreement. However, there is a common consensus that RRM </a:t>
            </a:r>
            <a:r>
              <a:rPr lang="en-US" sz="2400" dirty="0">
                <a:solidFill>
                  <a:srgbClr val="7030A0"/>
                </a:solidFill>
              </a:rPr>
              <a:t>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error</a:t>
            </a: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>
                <a:solidFill>
                  <a:srgbClr val="7030A0"/>
                </a:solidFill>
              </a:rPr>
              <a:t>More investigation required for timing error requirement,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CP will have to be preserved 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Potential </a:t>
            </a:r>
            <a:r>
              <a:rPr lang="en-US" dirty="0" smtClean="0">
                <a:solidFill>
                  <a:srgbClr val="FF6600"/>
                </a:solidFill>
              </a:rPr>
              <a:t>agreement </a:t>
            </a:r>
            <a:r>
              <a:rPr lang="en-US" dirty="0">
                <a:solidFill>
                  <a:srgbClr val="FF6600"/>
                </a:solidFill>
              </a:rPr>
              <a:t>with changes: </a:t>
            </a:r>
            <a:r>
              <a:rPr lang="en-US" dirty="0" smtClean="0">
                <a:solidFill>
                  <a:srgbClr val="FF6600"/>
                </a:solidFill>
              </a:rPr>
              <a:t>“More investigation required for timing error requirement”;</a:t>
            </a:r>
          </a:p>
          <a:p>
            <a:pPr lvl="1"/>
            <a:r>
              <a:rPr lang="en-US" noProof="0" dirty="0" smtClean="0"/>
              <a:t>Timing </a:t>
            </a:r>
            <a:r>
              <a:rPr lang="en-US" noProof="0" dirty="0"/>
              <a:t>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51622fd4-0f91-444f-9a7b-7aedc165c51c"/>
    <ds:schemaRef ds:uri="http://purl.org/dc/elements/1.1/"/>
    <ds:schemaRef ds:uri="72594467-3918-4223-8214-73ee36a32893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1223</Words>
  <Application>Microsoft Office PowerPoint</Application>
  <PresentationFormat>Personnalisé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Présentation PowerPoint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PANAITOPOL Dorin</cp:lastModifiedBy>
  <cp:revision>646</cp:revision>
  <dcterms:created xsi:type="dcterms:W3CDTF">2010-02-05T13:52:04Z</dcterms:created>
  <dcterms:modified xsi:type="dcterms:W3CDTF">2020-11-11T17:35:59Z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