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9EB5-C17B-4CCB-9E26-1115BC508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6512C-4D5E-4C09-B6BA-0FBB8F532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C8020-E434-44A6-817A-DE8C031D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F1E9-1398-4F68-9E3F-427CB4E8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A3EA6-FE45-43AC-A9EC-A31F3EC8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7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FF196-6F91-4CBB-8786-77E6EDE4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0ED2D-3704-42E6-B93A-0F58ECF49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DE440-3CDE-4A21-A7D6-7658AD14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49B3F-A3DD-4048-8511-F57D446A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BFFA2-53A9-4AA4-9F00-824D3BC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8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7812C-9D46-451C-8B4E-706E0B514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88D8-FC0F-44B0-9057-024C7B3FD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36D77-877E-4F7E-856E-56881C35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48A52-E36F-41BB-8312-6552B36B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E1989-A071-46FB-95AA-CE3D1CBE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5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CB7A-A779-4388-9C92-6B87A7B4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0DDAA-342D-4BD5-B023-9F0BE8515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5F78-E951-4A4D-8C84-E5ED491B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1B5DD-2DEE-406C-B16B-AD4560088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8BE2-9839-4DAE-AE2B-DE7F7FB6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E3B4-523F-4925-9AFE-B11787A5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9F97B-EB84-4F5D-92EB-63388BEF4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D922B-9028-4A1D-9377-5D0FB62B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6F18A-3FFA-40A5-B9A3-3EB4D569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4F361-5051-4BCD-9CD7-9B9BE835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CE68-6F7A-48BC-9D98-016B01AE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55A34-D1EF-47C9-907A-2D9BAA9DD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668E0-4FAC-44E2-9950-78ADEB6F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49A26-4A33-45E3-8A45-CFA6D519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45116-08E9-437A-8C8C-2DE60162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EB6B9-38FF-4129-B5B1-B79D52D0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10CB-DBFA-43F4-80DC-B7B15B9B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5ED69-143F-4CCA-A27C-8E9A1C52B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2B543-462C-49A3-9385-D769701EB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F4561-74B0-4681-A1C6-790C2B4EE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6DE33-345A-4A4A-82B3-C67E484BC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BE528-ED15-4D5D-A457-F84576E1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2B7F5-9EE7-4746-97C2-E84DC59A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1D5EB-2DEC-438C-A0AF-D1D3522A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AE14-E855-493B-954B-E4FCBC23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4C704-6E31-4C22-A770-AAE29F72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D81C0-F4AE-4735-B969-D4E97CB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CEDA2-2669-4D4E-8549-3C62324F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E17ED-C953-4E61-9940-28AD3DC5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EEE41-53F2-4250-A987-B0EE3754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EEBEB-585B-4F8D-8C63-F80F4DFA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E9B2-16DF-4F99-9A06-FDB0096E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2F0FD-F075-4385-B5C2-5E4CFA08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4B5E9-9801-43B1-B89D-055FB45F5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DF6D7-4C67-4C81-8605-C443BAE0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8BCE4-C083-41F8-9E82-C6097C01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38CBB-7504-452B-A7A6-AADB878B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5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A5DF-9774-4CA2-9898-165B4FE2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E7ACE9-20CF-400E-9B75-3354A7555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1A18B-C1A8-475E-B829-7824BDE8F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611F-A779-4FD9-94EB-82DB0393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BA3B6-CAD2-4F77-B42A-C37423EF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F9CB6-F5FA-4B23-91D5-D2F85369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E5119-998E-4786-88F0-942F6848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966C0-B46C-4D41-B711-3D5EF3D81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D47FA-D92B-4A9C-B83A-54F803DFC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6172-9C5E-453F-A7A3-54D88575A0E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9459-8F2E-41CE-B2C6-92B7F5C5E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3972-8A87-4F2C-A2CC-3F5311871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40" y="926418"/>
            <a:ext cx="11995122" cy="2387600"/>
          </a:xfrm>
        </p:spPr>
        <p:txBody>
          <a:bodyPr>
            <a:normAutofit/>
          </a:bodyPr>
          <a:lstStyle/>
          <a:p>
            <a:r>
              <a:rPr lang="en-US" dirty="0" err="1"/>
              <a:t>WF</a:t>
            </a:r>
            <a:r>
              <a:rPr lang="en-US" dirty="0"/>
              <a:t> on FS 52.6 – 71 GHz Part 2 [141]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Moderator (Intel)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24641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66966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2 – 13 November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CD7-4487-48E4-9159-95915A9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E529-1AF3-410F-9B3D-8D6284DE5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5175" cy="4351338"/>
          </a:xfrm>
        </p:spPr>
        <p:txBody>
          <a:bodyPr/>
          <a:lstStyle/>
          <a:p>
            <a:r>
              <a:rPr lang="en-US" dirty="0"/>
              <a:t>Email discussion summary (</a:t>
            </a:r>
            <a:r>
              <a:rPr lang="en-US" dirty="0" err="1"/>
              <a:t>R4</a:t>
            </a:r>
            <a:r>
              <a:rPr lang="en-US" dirty="0"/>
              <a:t>-2016643) includes tentative agreements after 1</a:t>
            </a:r>
            <a:r>
              <a:rPr lang="en-US" baseline="30000" dirty="0"/>
              <a:t>st</a:t>
            </a:r>
            <a:r>
              <a:rPr lang="en-US" dirty="0"/>
              <a:t> round discussion on the thread [141] </a:t>
            </a:r>
            <a:r>
              <a:rPr lang="en-US" dirty="0" err="1"/>
              <a:t>FS_52_to_71GHz_Part_2</a:t>
            </a:r>
            <a:r>
              <a:rPr lang="en-US" dirty="0"/>
              <a:t>.</a:t>
            </a:r>
          </a:p>
          <a:p>
            <a:r>
              <a:rPr lang="en-US" dirty="0"/>
              <a:t>This </a:t>
            </a:r>
            <a:r>
              <a:rPr lang="en-US" dirty="0" err="1"/>
              <a:t>WF</a:t>
            </a:r>
            <a:r>
              <a:rPr lang="en-US" dirty="0"/>
              <a:t> captures them for a record.</a:t>
            </a:r>
          </a:p>
        </p:txBody>
      </p:sp>
    </p:spTree>
    <p:extLst>
      <p:ext uri="{BB962C8B-B14F-4D97-AF65-F5344CB8AC3E}">
        <p14:creationId xmlns:p14="http://schemas.microsoft.com/office/powerpoint/2010/main" val="12912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CD7-4487-48E4-9159-95915A9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E529-1AF3-410F-9B3D-8D6284DE5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1-4: Evaluating improved transient period</a:t>
            </a:r>
          </a:p>
          <a:p>
            <a:pPr lvl="1"/>
            <a:r>
              <a:rPr lang="en-US" dirty="0"/>
              <a:t>This can be part of evaluation of </a:t>
            </a:r>
            <a:r>
              <a:rPr lang="en-US" dirty="0" err="1"/>
              <a:t>SCS</a:t>
            </a:r>
            <a:r>
              <a:rPr lang="en-US" dirty="0"/>
              <a:t> feasibility.</a:t>
            </a:r>
          </a:p>
          <a:p>
            <a:pPr lvl="1"/>
            <a:r>
              <a:rPr lang="en-US" dirty="0"/>
              <a:t>Companies are encouraged to provide input during SI phase</a:t>
            </a:r>
          </a:p>
          <a:p>
            <a:pPr lvl="1"/>
            <a:r>
              <a:rPr lang="en-US" dirty="0"/>
              <a:t>Final decision will be made during WI phase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Issue 1-5: Measurement Bandwidth</a:t>
            </a:r>
          </a:p>
          <a:p>
            <a:pPr lvl="1"/>
            <a:r>
              <a:rPr lang="en-US" dirty="0"/>
              <a:t>Companies are encouraged to provide input during SI phase.</a:t>
            </a:r>
          </a:p>
          <a:p>
            <a:pPr lvl="1"/>
            <a:r>
              <a:rPr lang="en-US" dirty="0"/>
              <a:t>Final decision will be made after </a:t>
            </a:r>
            <a:r>
              <a:rPr lang="en-US" dirty="0" err="1"/>
              <a:t>CBWs</a:t>
            </a:r>
            <a:r>
              <a:rPr lang="en-US" dirty="0"/>
              <a:t> decision</a:t>
            </a:r>
          </a:p>
        </p:txBody>
      </p:sp>
    </p:spTree>
    <p:extLst>
      <p:ext uri="{BB962C8B-B14F-4D97-AF65-F5344CB8AC3E}">
        <p14:creationId xmlns:p14="http://schemas.microsoft.com/office/powerpoint/2010/main" val="6146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CD7-4487-48E4-9159-95915A9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E529-1AF3-410F-9B3D-8D6284DE5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Issue 2-2: Multi-cluster allocation vs. contiguous allocation for above 52.6 </a:t>
            </a:r>
            <a:r>
              <a:rPr lang="en-US" dirty="0" err="1"/>
              <a:t>Ghz</a:t>
            </a:r>
            <a:endParaRPr lang="en-US" dirty="0"/>
          </a:p>
          <a:p>
            <a:pPr lvl="1"/>
            <a:r>
              <a:rPr lang="en-US" dirty="0"/>
              <a:t>Agreed not to specify multi-cluster allocation in 52.6 – 71 GHz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Issue 2-4: Evaluating improved transient period</a:t>
            </a:r>
          </a:p>
          <a:p>
            <a:pPr lvl="1"/>
            <a:r>
              <a:rPr lang="en-US" dirty="0"/>
              <a:t>This can be part of evaluation of </a:t>
            </a:r>
            <a:r>
              <a:rPr lang="en-US" dirty="0" err="1"/>
              <a:t>SCS</a:t>
            </a:r>
            <a:r>
              <a:rPr lang="en-US" dirty="0"/>
              <a:t> feasibility.</a:t>
            </a:r>
          </a:p>
          <a:p>
            <a:pPr lvl="1"/>
            <a:r>
              <a:rPr lang="en-US" dirty="0"/>
              <a:t>Companies are encouraged to provide input during SI phase</a:t>
            </a:r>
          </a:p>
          <a:p>
            <a:pPr lvl="1"/>
            <a:r>
              <a:rPr lang="en-US" dirty="0"/>
              <a:t>Final decision will be made during WI phase</a:t>
            </a:r>
          </a:p>
          <a:p>
            <a:pPr lvl="1"/>
            <a:endParaRPr lang="en-US" dirty="0"/>
          </a:p>
          <a:p>
            <a:r>
              <a:rPr lang="en-US" dirty="0"/>
              <a:t>Issue 2-5: Measurement Bandwidth</a:t>
            </a:r>
          </a:p>
          <a:p>
            <a:pPr lvl="1"/>
            <a:r>
              <a:rPr lang="en-US" dirty="0"/>
              <a:t>Companies are encouraged to provide input during SI phase.</a:t>
            </a:r>
          </a:p>
          <a:p>
            <a:pPr lvl="1"/>
            <a:r>
              <a:rPr lang="en-US" dirty="0"/>
              <a:t>Final decision will be made after </a:t>
            </a:r>
            <a:r>
              <a:rPr lang="en-US" dirty="0" err="1"/>
              <a:t>CBWs</a:t>
            </a:r>
            <a:r>
              <a:rPr lang="en-US" dirty="0"/>
              <a:t> decision</a:t>
            </a:r>
          </a:p>
        </p:txBody>
      </p:sp>
    </p:spTree>
    <p:extLst>
      <p:ext uri="{BB962C8B-B14F-4D97-AF65-F5344CB8AC3E}">
        <p14:creationId xmlns:p14="http://schemas.microsoft.com/office/powerpoint/2010/main" val="17734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211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FS 52.6 – 71 GHz Part 2 [141]</vt:lpstr>
      <vt:lpstr>Background</vt:lpstr>
      <vt:lpstr>BS aspect</vt:lpstr>
      <vt:lpstr>UE aspect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FS 52.6 – 71 GHz Part 2 [141]</dc:title>
  <dc:creator>Kim, Jiwoo</dc:creator>
  <cp:lastModifiedBy>Kim, Jiwoo</cp:lastModifiedBy>
  <cp:revision>5</cp:revision>
  <dcterms:created xsi:type="dcterms:W3CDTF">2020-11-10T20:02:05Z</dcterms:created>
  <dcterms:modified xsi:type="dcterms:W3CDTF">2020-11-10T20:32:29Z</dcterms:modified>
</cp:coreProperties>
</file>