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9" r:id="rId4"/>
    <p:sldId id="280" r:id="rId5"/>
    <p:sldId id="27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15" autoAdjust="0"/>
    <p:restoredTop sz="95394" autoAdjust="0"/>
  </p:normalViewPr>
  <p:slideViewPr>
    <p:cSldViewPr snapToGrid="0">
      <p:cViewPr varScale="1">
        <p:scale>
          <a:sx n="87" d="100"/>
          <a:sy n="87" d="100"/>
        </p:scale>
        <p:origin x="656" y="192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432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57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RAN/WG4_Radio/TSGR4_97_e/Docs/R4-2016536.zip" TargetMode="External"/><Relationship Id="rId3" Type="http://schemas.openxmlformats.org/officeDocument/2006/relationships/hyperlink" Target="https://www.3gpp.org/ftp/TSG_RAN/WG4_Radio/TSGR4_97_e/Docs/R4-2014590.zip" TargetMode="External"/><Relationship Id="rId7" Type="http://schemas.openxmlformats.org/officeDocument/2006/relationships/hyperlink" Target="https://www.3gpp.org/ftp/TSG_RAN/WG4_Radio/TSGR4_97_e/Docs/R4-2016061.zip" TargetMode="External"/><Relationship Id="rId2" Type="http://schemas.openxmlformats.org/officeDocument/2006/relationships/hyperlink" Target="https://www.3gpp.org/ftp/TSG_RAN/WG4_Radio/TSGR4_97_e/Docs/R4-2014393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7_e/Docs/R4-2015349.zip" TargetMode="External"/><Relationship Id="rId11" Type="http://schemas.openxmlformats.org/officeDocument/2006/relationships/hyperlink" Target="https://www.3gpp.org/ftp/TSG_RAN/WG4_Radio/TSGR4_97_e/Docs/R4-2014516.zip" TargetMode="External"/><Relationship Id="rId5" Type="http://schemas.openxmlformats.org/officeDocument/2006/relationships/hyperlink" Target="https://www.3gpp.org/ftp/TSG_RAN/WG4_Radio/TSGR4_97_e/Docs/R4-2014963.zip" TargetMode="External"/><Relationship Id="rId10" Type="http://schemas.openxmlformats.org/officeDocument/2006/relationships/hyperlink" Target="https://www.3gpp.org/ftp/TSG_RAN/WG4_Radio/TSGR4_97_e/Docs/R4-2014218.zip" TargetMode="External"/><Relationship Id="rId4" Type="http://schemas.openxmlformats.org/officeDocument/2006/relationships/hyperlink" Target="https://www.3gpp.org/ftp/TSG_RAN/WG4_Radio/TSGR4_97_e/Docs/R4-2014716.zip" TargetMode="External"/><Relationship Id="rId9" Type="http://schemas.openxmlformats.org/officeDocument/2006/relationships/hyperlink" Target="https://www.3gpp.org/ftp/TSG_RAN/WG4_Radio/TSGR4_97_e/Docs/R4-2016560.zi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FR2 enhancement part 3: UL gap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Apple, …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#97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R4-2016919 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2</a:t>
            </a:r>
            <a:r>
              <a:rPr lang="en-GB" altLang="zh-CN" sz="2400" b="1" baseline="30000" dirty="0"/>
              <a:t>nd</a:t>
            </a:r>
            <a:r>
              <a:rPr lang="en-GB" altLang="zh-CN" sz="2400" b="1" dirty="0"/>
              <a:t> – 13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Nov., 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UL gap use cases / evaluation metric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en-US" dirty="0"/>
              <a:t>Identified UL gap use case for further study.  </a:t>
            </a:r>
          </a:p>
          <a:p>
            <a:pPr lvl="1" hangingPunct="0"/>
            <a:r>
              <a:rPr lang="en-US" dirty="0"/>
              <a:t>UE power/coverage enhancement</a:t>
            </a:r>
          </a:p>
          <a:p>
            <a:pPr lvl="1" hangingPunct="0"/>
            <a:r>
              <a:rPr lang="en-US" dirty="0"/>
              <a:t>PA calibration</a:t>
            </a:r>
          </a:p>
          <a:p>
            <a:pPr lvl="1" hangingPunct="0"/>
            <a:r>
              <a:rPr lang="en-US" dirty="0"/>
              <a:t>Transceiver calibration</a:t>
            </a:r>
          </a:p>
          <a:p>
            <a:pPr lvl="0" hangingPunct="0"/>
            <a:r>
              <a:rPr lang="en-US" dirty="0"/>
              <a:t>Candidate metric for UL gap performance gain evaluation</a:t>
            </a:r>
          </a:p>
          <a:p>
            <a:pPr lvl="1" hangingPunct="0"/>
            <a:r>
              <a:rPr lang="en-GB" dirty="0"/>
              <a:t>more UL power to enhance the coverage</a:t>
            </a:r>
            <a:endParaRPr lang="en-US" dirty="0"/>
          </a:p>
          <a:p>
            <a:pPr lvl="1" hangingPunct="0"/>
            <a:r>
              <a:rPr lang="en-GB" dirty="0"/>
              <a:t>less MPR allowance to enhance the high MCS coverage</a:t>
            </a:r>
            <a:endParaRPr lang="en-US" dirty="0"/>
          </a:p>
          <a:p>
            <a:pPr lvl="1" hangingPunct="0"/>
            <a:r>
              <a:rPr lang="en-GB" dirty="0"/>
              <a:t>better EVM to improve throughput </a:t>
            </a:r>
            <a:endParaRPr lang="en-US" dirty="0"/>
          </a:p>
          <a:p>
            <a:pPr lvl="1" hangingPunct="0"/>
            <a:r>
              <a:rPr lang="en-GB" dirty="0"/>
              <a:t>Better emissions performance to reduce adjacent channel interference and </a:t>
            </a:r>
            <a:r>
              <a:rPr lang="en-GB" dirty="0" err="1"/>
              <a:t>inband</a:t>
            </a:r>
            <a:r>
              <a:rPr lang="en-GB" dirty="0"/>
              <a:t> emission</a:t>
            </a:r>
            <a:endParaRPr lang="en-US" dirty="0"/>
          </a:p>
          <a:p>
            <a:pPr lvl="1" hangingPunct="0"/>
            <a:r>
              <a:rPr lang="en-GB" dirty="0"/>
              <a:t>More accurate power control</a:t>
            </a:r>
            <a:endParaRPr lang="en-US" dirty="0"/>
          </a:p>
          <a:p>
            <a:pPr hangingPunct="0"/>
            <a:r>
              <a:rPr lang="en-US" altLang="zh-CN" dirty="0"/>
              <a:t>I</a:t>
            </a:r>
            <a:r>
              <a:rPr lang="en-US" dirty="0"/>
              <a:t>nterested companies are encouraged to provide the inputs on the list of exact evaluation metric per UL gap use case in RAN4#98e. </a:t>
            </a:r>
            <a:endParaRPr lang="en-US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UL gap categories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UL gap can be further classified into two types based on UE behavior during the gap</a:t>
            </a:r>
          </a:p>
          <a:p>
            <a:pPr lvl="1" hangingPunct="0"/>
            <a:r>
              <a:rPr lang="en-GB" dirty="0"/>
              <a:t>Type 1: No UL scheduling during the gap is needed. NW can assign those resources to other UE for UL transmission.</a:t>
            </a:r>
            <a:endParaRPr lang="en-US" dirty="0"/>
          </a:p>
          <a:p>
            <a:pPr lvl="1" hangingPunct="0"/>
            <a:r>
              <a:rPr lang="en-GB" dirty="0"/>
              <a:t>Type 2: UL scheduling, including dedicated time and frequency resources reserved for self-calibration and monitoring, during the gap is needed. NW cannot assign those resources to other UE for UL transmission.</a:t>
            </a:r>
            <a:endParaRPr lang="en-US" dirty="0"/>
          </a:p>
          <a:p>
            <a:pPr marL="0" lvl="0" indent="0" hangingPunct="0">
              <a:buNone/>
            </a:pPr>
            <a:endParaRPr lang="en-US" dirty="0"/>
          </a:p>
          <a:p>
            <a:pPr hangingPunct="0"/>
            <a:r>
              <a:rPr lang="en-US" dirty="0"/>
              <a:t>Per identified UL gap use case, interested companies are encouraged to provide inputs on the detailed evaluation assumptions for both UE/NW and applicable UL gap type(s) in RAN4#98e.</a:t>
            </a:r>
          </a:p>
          <a:p>
            <a:pPr hangingPunct="0"/>
            <a:endParaRPr lang="en-US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Performance evaluation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Performance evaluation should focus on the testable improvements with and without gap (R16 baseline). </a:t>
            </a:r>
          </a:p>
          <a:p>
            <a:pPr lvl="1" hangingPunct="0"/>
            <a:r>
              <a:rPr lang="en-US" dirty="0"/>
              <a:t>R16 baseline should be the RF performance requirements defined in current spec, and the assumption behind is that UE has no UL gap for calibration.</a:t>
            </a:r>
          </a:p>
          <a:p>
            <a:pPr lvl="1" hangingPunct="0"/>
            <a:r>
              <a:rPr lang="en-US" dirty="0"/>
              <a:t>It is FFS if performance gain needs to be shown in RF requirements or other requirements. </a:t>
            </a:r>
          </a:p>
          <a:p>
            <a:pPr lvl="0" hangingPunct="0"/>
            <a:r>
              <a:rPr lang="en-US" dirty="0"/>
              <a:t>NW impact related evaluation include the impact of scheduling restriction, UL overhead (e.g. gap length, periodicity) and the potential UL interference when calibration is performing. </a:t>
            </a:r>
          </a:p>
          <a:p>
            <a:pPr lvl="1" hangingPunct="0"/>
            <a:r>
              <a:rPr lang="en-US" dirty="0"/>
              <a:t>Evaluation can be done after further details are agreed. </a:t>
            </a:r>
          </a:p>
          <a:p>
            <a:pPr marL="0" indent="0" hangingPunct="0">
              <a:buNone/>
            </a:pPr>
            <a:r>
              <a:rPr lang="en-US" dirty="0"/>
              <a:t> </a:t>
            </a:r>
            <a:endParaRPr lang="en-US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0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RAN4#97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843794"/>
              </p:ext>
            </p:extLst>
          </p:nvPr>
        </p:nvGraphicFramePr>
        <p:xfrm>
          <a:off x="838200" y="1849848"/>
          <a:ext cx="10628243" cy="274441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7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1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13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R4-2014393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on UL gaps for self-calibration and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CATT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R4-2014590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performance improvements from self-calibration in UL gaps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 Corporation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R4-2014716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UE calibration gap motivation and view to the requirements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R4-2014963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on UL gap for self-calibration and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vivo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R4-2015349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on Rel-17 FR2 calibration gap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OPPO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95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R4-2016061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Analysis on power calibration gaps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Ericsson, Sony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R4-2016536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gaps for self-calibration and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Huawei, HiSilicon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0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R4-2016560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Further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discusison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on UL gaps for self-calibration and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R4-2014218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Discusison on UL gaps for self-calibration/monitoring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R4-2014516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Assumptions for study on FR2 UL gaps for self-calibration and monitoring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Nokia, Nokia Shanghai Bell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sz="3200" dirty="0"/>
              <a:t>[1] R4-2016978, “Email discussion summary for [97e][137] NR_FR2_req_enh2_Part_3</a:t>
            </a:r>
            <a:r>
              <a:rPr lang="en-US" altLang="zh-CN" sz="3200"/>
              <a:t>”, Apple</a:t>
            </a:r>
            <a:endParaRPr lang="en-US" altLang="zh-CN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9828</TotalTime>
  <Words>508</Words>
  <Application>Microsoft Macintosh PowerPoint</Application>
  <PresentationFormat>Widescreen</PresentationFormat>
  <Paragraphs>75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FR2 enhancement part 3: UL gap</vt:lpstr>
      <vt:lpstr>Way Forward – UL gap use cases / evaluation metric  </vt:lpstr>
      <vt:lpstr>Way Forward – UL gap categories </vt:lpstr>
      <vt:lpstr>Way Forward – Performance evaluation </vt:lpstr>
      <vt:lpstr>Contributions List in RAN4#97-e</vt:lpstr>
      <vt:lpstr>Reference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Huaning Niu</cp:lastModifiedBy>
  <cp:revision>365</cp:revision>
  <dcterms:created xsi:type="dcterms:W3CDTF">2017-01-18T06:26:21Z</dcterms:created>
  <dcterms:modified xsi:type="dcterms:W3CDTF">2020-11-11T00:37:14Z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