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80" r:id="rId2"/>
    <p:sldId id="288" r:id="rId3"/>
    <p:sldId id="283" r:id="rId4"/>
    <p:sldId id="289" r:id="rId5"/>
    <p:sldId id="29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5" autoAdjust="0"/>
    <p:restoredTop sz="90157" autoAdjust="0"/>
  </p:normalViewPr>
  <p:slideViewPr>
    <p:cSldViewPr snapToGrid="0">
      <p:cViewPr varScale="1">
        <p:scale>
          <a:sx n="110" d="100"/>
          <a:sy n="110" d="100"/>
        </p:scale>
        <p:origin x="56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nt Iyer" userId="913335bb-3b58-4b6e-abaa-4eed84b2043c" providerId="ADAL" clId="{A42A9B47-C0AB-4C78-BFB4-AFBD1DAF98EE}"/>
    <pc:docChg chg="modSld">
      <pc:chgData name="Sumant Iyer" userId="913335bb-3b58-4b6e-abaa-4eed84b2043c" providerId="ADAL" clId="{A42A9B47-C0AB-4C78-BFB4-AFBD1DAF98EE}" dt="2020-11-10T23:35:17.638" v="5" actId="6549"/>
      <pc:docMkLst>
        <pc:docMk/>
      </pc:docMkLst>
      <pc:sldChg chg="modSp mod">
        <pc:chgData name="Sumant Iyer" userId="913335bb-3b58-4b6e-abaa-4eed84b2043c" providerId="ADAL" clId="{A42A9B47-C0AB-4C78-BFB4-AFBD1DAF98EE}" dt="2020-11-10T23:17:34.653" v="2" actId="20577"/>
        <pc:sldMkLst>
          <pc:docMk/>
          <pc:sldMk cId="2072106534" sldId="280"/>
        </pc:sldMkLst>
        <pc:spChg chg="mod">
          <ac:chgData name="Sumant Iyer" userId="913335bb-3b58-4b6e-abaa-4eed84b2043c" providerId="ADAL" clId="{A42A9B47-C0AB-4C78-BFB4-AFBD1DAF98EE}" dt="2020-11-10T23:17:34.653" v="2" actId="20577"/>
          <ac:spMkLst>
            <pc:docMk/>
            <pc:sldMk cId="2072106534" sldId="280"/>
            <ac:spMk id="5" creationId="{00000000-0000-0000-0000-000000000000}"/>
          </ac:spMkLst>
        </pc:spChg>
      </pc:sldChg>
      <pc:sldChg chg="modSp mod">
        <pc:chgData name="Sumant Iyer" userId="913335bb-3b58-4b6e-abaa-4eed84b2043c" providerId="ADAL" clId="{A42A9B47-C0AB-4C78-BFB4-AFBD1DAF98EE}" dt="2020-11-10T23:35:17.638" v="5" actId="6549"/>
        <pc:sldMkLst>
          <pc:docMk/>
          <pc:sldMk cId="1830038349" sldId="288"/>
        </pc:sldMkLst>
        <pc:spChg chg="mod">
          <ac:chgData name="Sumant Iyer" userId="913335bb-3b58-4b6e-abaa-4eed84b2043c" providerId="ADAL" clId="{A42A9B47-C0AB-4C78-BFB4-AFBD1DAF98EE}" dt="2020-11-10T23:35:17.638" v="5" actId="6549"/>
          <ac:spMkLst>
            <pc:docMk/>
            <pc:sldMk cId="1830038349" sldId="288"/>
            <ac:spMk id="3" creationId="{89FEB596-98D6-4046-98CD-784653D5AED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sz="4800" dirty="0"/>
              <a:t>WF On inter-band CA and UE BM type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Qualcomm, …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R4-2006918</a:t>
            </a: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0688"/>
            <a:ext cx="51434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3GPP TSG-RAN WG4 Meeting #97-e</a:t>
            </a:r>
          </a:p>
          <a:p>
            <a:r>
              <a:rPr lang="en-US" b="1" dirty="0"/>
              <a:t>Online Meeting, Nov 2020</a:t>
            </a:r>
            <a:endParaRPr lang="en-US" dirty="0"/>
          </a:p>
          <a:p>
            <a:r>
              <a:rPr lang="en-US" b="1" dirty="0"/>
              <a:t>Agenda: 12.3.2.1.2, 12.3.2.1.3, 12.3.2.2.1, 12.3.2.2.2</a:t>
            </a:r>
          </a:p>
          <a:p>
            <a:r>
              <a:rPr lang="en-US" b="1" dirty="0"/>
              <a:t>Email Thread: #136</a:t>
            </a:r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60726" cy="4351338"/>
          </a:xfrm>
        </p:spPr>
        <p:txBody>
          <a:bodyPr>
            <a:normAutofit/>
          </a:bodyPr>
          <a:lstStyle/>
          <a:p>
            <a:r>
              <a:rPr lang="en-US" sz="2000"/>
              <a:t>This </a:t>
            </a:r>
            <a:r>
              <a:rPr lang="en-US" sz="2000" dirty="0"/>
              <a:t>WF captures agreeable outcome of discussion in 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Email discussion summary for [97e][136] NR_RF_FR2_req_enh2_Part_2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3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IBM for DL CA between bands in the same frequency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557-FBA6-4C20-88E3-E6AD76CF0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Typical inter-band CA deployment between bands in the same frequency group cannot be limited to co-located deployments</a:t>
            </a:r>
          </a:p>
          <a:p>
            <a:r>
              <a:rPr lang="en-US" dirty="0"/>
              <a:t>IBM UEs are implementable</a:t>
            </a:r>
          </a:p>
          <a:p>
            <a:r>
              <a:rPr lang="en-US" dirty="0"/>
              <a:t>Feasibility to support is left to UE vendor choice</a:t>
            </a:r>
          </a:p>
          <a:p>
            <a:r>
              <a:rPr lang="en-US" dirty="0"/>
              <a:t>Companies are encouraged to evaluate non-co-located test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7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CBM for DL CA for bands across different frequency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557-FBA6-4C20-88E3-E6AD76CF0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RF requirements will be set assuming co-location of both bands</a:t>
            </a:r>
          </a:p>
          <a:p>
            <a:r>
              <a:rPr lang="en-US" dirty="0"/>
              <a:t>Companies are encouraged to provide input:</a:t>
            </a:r>
          </a:p>
          <a:p>
            <a:pPr lvl="1"/>
            <a:r>
              <a:rPr lang="en-US" dirty="0"/>
              <a:t>Regarding MRTD, beam switch can also be carried out when there is no DL data scheduled on one of the CCs and in the U-D switch. How often is BM carried out in relation to expected changes in the channel conditions? </a:t>
            </a:r>
          </a:p>
          <a:p>
            <a:pPr lvl="1"/>
            <a:r>
              <a:rPr lang="en-US" dirty="0"/>
              <a:t>What is the impact on the DL throughput due to PDCCH interruptions in case of non-co-location and an MRTD up to 3 us?</a:t>
            </a:r>
          </a:p>
          <a:p>
            <a:pPr lvl="1"/>
            <a:r>
              <a:rPr lang="en-US" dirty="0"/>
              <a:t>What is the time needed for beam switch (typically)?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95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inter-band UL 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557-FBA6-4C20-88E3-E6AD76CF0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RAN4 shall put off development of inter-band UL CA requirements until there is a clear or urgent demand for this feature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79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258</Words>
  <Application>Microsoft Office PowerPoint</Application>
  <PresentationFormat>Widescreen</PresentationFormat>
  <Paragraphs>27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WF On inter-band CA and UE BM type</vt:lpstr>
      <vt:lpstr>Background</vt:lpstr>
      <vt:lpstr>WF on IBM for DL CA between bands in the same frequency group</vt:lpstr>
      <vt:lpstr>WF on CBM for DL CA for bands across different frequency groups</vt:lpstr>
      <vt:lpstr>WF on inter-band UL 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sumanti@qti.qualcomm.com</dc:creator>
  <cp:keywords>Wide;band operation, CTPClassification=CTP_PUBLIC:VisualMarkings=</cp:keywords>
  <cp:lastModifiedBy>Qualcomm</cp:lastModifiedBy>
  <cp:revision>618</cp:revision>
  <dcterms:created xsi:type="dcterms:W3CDTF">2017-05-16T04:27:47Z</dcterms:created>
  <dcterms:modified xsi:type="dcterms:W3CDTF">2020-11-10T23:35:30Z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</Properties>
</file>