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80" r:id="rId2"/>
    <p:sldId id="288" r:id="rId3"/>
    <p:sldId id="283" r:id="rId4"/>
    <p:sldId id="289" r:id="rId5"/>
    <p:sldId id="29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AEEF3"/>
    <a:srgbClr val="DAEE7B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65" autoAdjust="0"/>
    <p:restoredTop sz="90157" autoAdjust="0"/>
  </p:normalViewPr>
  <p:slideViewPr>
    <p:cSldViewPr snapToGrid="0">
      <p:cViewPr varScale="1">
        <p:scale>
          <a:sx n="110" d="100"/>
          <a:sy n="110" d="100"/>
        </p:scale>
        <p:origin x="56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mant Iyer" userId="913335bb-3b58-4b6e-abaa-4eed84b2043c" providerId="ADAL" clId="{A42A9B47-C0AB-4C78-BFB4-AFBD1DAF98EE}"/>
    <pc:docChg chg="modSld">
      <pc:chgData name="Sumant Iyer" userId="913335bb-3b58-4b6e-abaa-4eed84b2043c" providerId="ADAL" clId="{A42A9B47-C0AB-4C78-BFB4-AFBD1DAF98EE}" dt="2020-11-10T23:35:17.638" v="5" actId="6549"/>
      <pc:docMkLst>
        <pc:docMk/>
      </pc:docMkLst>
      <pc:sldChg chg="modSp mod">
        <pc:chgData name="Sumant Iyer" userId="913335bb-3b58-4b6e-abaa-4eed84b2043c" providerId="ADAL" clId="{A42A9B47-C0AB-4C78-BFB4-AFBD1DAF98EE}" dt="2020-11-10T23:17:34.653" v="2" actId="20577"/>
        <pc:sldMkLst>
          <pc:docMk/>
          <pc:sldMk cId="2072106534" sldId="280"/>
        </pc:sldMkLst>
        <pc:spChg chg="mod">
          <ac:chgData name="Sumant Iyer" userId="913335bb-3b58-4b6e-abaa-4eed84b2043c" providerId="ADAL" clId="{A42A9B47-C0AB-4C78-BFB4-AFBD1DAF98EE}" dt="2020-11-10T23:17:34.653" v="2" actId="20577"/>
          <ac:spMkLst>
            <pc:docMk/>
            <pc:sldMk cId="2072106534" sldId="280"/>
            <ac:spMk id="5" creationId="{00000000-0000-0000-0000-000000000000}"/>
          </ac:spMkLst>
        </pc:spChg>
      </pc:sldChg>
      <pc:sldChg chg="modSp mod">
        <pc:chgData name="Sumant Iyer" userId="913335bb-3b58-4b6e-abaa-4eed84b2043c" providerId="ADAL" clId="{A42A9B47-C0AB-4C78-BFB4-AFBD1DAF98EE}" dt="2020-11-10T23:35:17.638" v="5" actId="6549"/>
        <pc:sldMkLst>
          <pc:docMk/>
          <pc:sldMk cId="1830038349" sldId="288"/>
        </pc:sldMkLst>
        <pc:spChg chg="mod">
          <ac:chgData name="Sumant Iyer" userId="913335bb-3b58-4b6e-abaa-4eed84b2043c" providerId="ADAL" clId="{A42A9B47-C0AB-4C78-BFB4-AFBD1DAF98EE}" dt="2020-11-10T23:35:17.638" v="5" actId="6549"/>
          <ac:spMkLst>
            <pc:docMk/>
            <pc:sldMk cId="1830038349" sldId="288"/>
            <ac:spMk id="3" creationId="{89FEB596-98D6-4046-98CD-784653D5AED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5D01E2-2095-48A3-B9B4-79A54BB34598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52189-F625-4389-8581-FC4FE6283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203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52189-F625-4389-8581-FC4FE6283C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424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DF5F-7967-42E2-8FEF-35C7828E384E}" type="datetime1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238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DEB26-4FB6-411A-BA88-17BDF16451CD}" type="datetime1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432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7D009-0294-45D9-B401-0AB92FED3F40}" type="datetime1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597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2CD7F-CD55-4427-A811-8E63084DB7C2}" type="datetime1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680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4A4B6-D4CE-4EE6-826F-7E0750C08AC8}" type="datetime1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76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6EF0C-8D7F-4AC3-B4FD-AA45171EEB83}" type="datetime1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420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F0BF7-6617-4CDD-AD5E-3387B48DB2FF}" type="datetime1">
              <a:rPr lang="en-US" smtClean="0"/>
              <a:t>11/10/2020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874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477D-FB1A-4083-9445-1D226CBB05FE}" type="datetime1">
              <a:rPr lang="en-US" smtClean="0"/>
              <a:t>11/10/2020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751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FDEE-A74F-41B9-B3DA-FE611F37F79C}" type="datetime1">
              <a:rPr lang="en-US" smtClean="0"/>
              <a:t>11/10/2020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038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30567-F64F-4B75-9C08-EA507EA8D28E}" type="datetime1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007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0BEEC-660B-4175-BB24-E09FC9B1EDAE}" type="datetime1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820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F8899-3495-4D3A-A620-490C49D905C0}" type="datetime1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138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6313" y="1122363"/>
            <a:ext cx="11386457" cy="2387600"/>
          </a:xfrm>
        </p:spPr>
        <p:txBody>
          <a:bodyPr>
            <a:normAutofit/>
          </a:bodyPr>
          <a:lstStyle/>
          <a:p>
            <a:r>
              <a:rPr lang="en-US" sz="4800" dirty="0"/>
              <a:t>WF On inter-band CA and UE BM type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0369" y="4800599"/>
            <a:ext cx="9144000" cy="1369945"/>
          </a:xfrm>
        </p:spPr>
        <p:txBody>
          <a:bodyPr>
            <a:normAutofit/>
          </a:bodyPr>
          <a:lstStyle/>
          <a:p>
            <a:r>
              <a:rPr lang="en-US" sz="2800" dirty="0"/>
              <a:t>Qualcomm, …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36087" y="218661"/>
            <a:ext cx="1520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R4-2006918</a:t>
            </a:r>
          </a:p>
        </p:txBody>
      </p:sp>
      <p:sp>
        <p:nvSpPr>
          <p:cNvPr id="5" name="テキスト ボックス 3"/>
          <p:cNvSpPr txBox="1"/>
          <p:nvPr/>
        </p:nvSpPr>
        <p:spPr>
          <a:xfrm>
            <a:off x="107504" y="180688"/>
            <a:ext cx="514345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3GPP TSG-RAN WG4 Meeting #97-e</a:t>
            </a:r>
          </a:p>
          <a:p>
            <a:r>
              <a:rPr lang="en-US" b="1" dirty="0"/>
              <a:t>Online Meeting, Nov 2020</a:t>
            </a:r>
            <a:endParaRPr lang="en-US" dirty="0"/>
          </a:p>
          <a:p>
            <a:r>
              <a:rPr lang="en-US" b="1" dirty="0"/>
              <a:t>Agenda: 12.3.2.1.2, 12.3.2.1.3, 12.3.2.2.1, 12.3.2.2.2</a:t>
            </a:r>
          </a:p>
          <a:p>
            <a:r>
              <a:rPr lang="en-US" b="1" dirty="0"/>
              <a:t>Email Thread: #136</a:t>
            </a:r>
          </a:p>
        </p:txBody>
      </p:sp>
    </p:spTree>
    <p:extLst>
      <p:ext uri="{BB962C8B-B14F-4D97-AF65-F5344CB8AC3E}">
        <p14:creationId xmlns:p14="http://schemas.microsoft.com/office/powerpoint/2010/main" val="2072106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ACB96-5EB9-4B53-9E45-261311194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EB596-98D6-4046-98CD-784653D5A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60726" cy="4351338"/>
          </a:xfrm>
        </p:spPr>
        <p:txBody>
          <a:bodyPr>
            <a:normAutofit/>
          </a:bodyPr>
          <a:lstStyle/>
          <a:p>
            <a:r>
              <a:rPr lang="en-US" sz="2000"/>
              <a:t>This </a:t>
            </a:r>
            <a:r>
              <a:rPr lang="en-US" sz="2000" dirty="0"/>
              <a:t>WF captures agreeable outcome of discussion in </a:t>
            </a: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Email discussion summary for [97e][136] NR_RF_FR2_req_enh2_Part_2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038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C3CB6-6546-4BC0-9F58-BFD5B5D3C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WF on IBM for DL CA between bands in the same frequency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9B557-FBA6-4C20-88E3-E6AD76CF0C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Typical inter-band CA deployment between bands in the same frequency group cannot be limited to co-located deployments</a:t>
            </a:r>
          </a:p>
          <a:p>
            <a:r>
              <a:rPr lang="en-US" dirty="0"/>
              <a:t>IBM UEs are implementable</a:t>
            </a:r>
          </a:p>
          <a:p>
            <a:r>
              <a:rPr lang="en-US" dirty="0"/>
              <a:t>Feasibility to support is left to UE vendor choice</a:t>
            </a:r>
          </a:p>
          <a:p>
            <a:r>
              <a:rPr lang="en-US" dirty="0"/>
              <a:t>Companies are encouraged to evaluate non-co-located test cases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476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C3CB6-6546-4BC0-9F58-BFD5B5D3C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WF on CBM for DL CA for bands across different frequency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9B557-FBA6-4C20-88E3-E6AD76CF0C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RF requirements will be set assuming co-location of both bands</a:t>
            </a:r>
          </a:p>
          <a:p>
            <a:r>
              <a:rPr lang="en-US" dirty="0"/>
              <a:t>Companies are encouraged to provide input:</a:t>
            </a:r>
          </a:p>
          <a:p>
            <a:pPr lvl="1"/>
            <a:r>
              <a:rPr lang="en-US" dirty="0"/>
              <a:t>Regarding MRTD, beam switch can also be carried out when there is no DL data scheduled on one of the CCs and in the U-D switch. How often is BM carried out in relation to expected changes in the channel conditions? </a:t>
            </a:r>
          </a:p>
          <a:p>
            <a:pPr lvl="1"/>
            <a:r>
              <a:rPr lang="en-US" dirty="0"/>
              <a:t>What is the impact on the DL throughput due to PDCCH interruptions in case of non-co-location and an MRTD up to 3 us?</a:t>
            </a:r>
          </a:p>
          <a:p>
            <a:pPr lvl="1"/>
            <a:r>
              <a:rPr lang="en-US" dirty="0"/>
              <a:t>What is the time needed for beam switch (typically)?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995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C3CB6-6546-4BC0-9F58-BFD5B5D3C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WF on inter-band UL 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9B557-FBA6-4C20-88E3-E6AD76CF0C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RAN4 shall put off development of inter-band UL CA requirements until there is a clear or urgent demand for this feature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479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1713</TotalTime>
  <Words>258</Words>
  <Application>Microsoft Office PowerPoint</Application>
  <PresentationFormat>Widescreen</PresentationFormat>
  <Paragraphs>27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WF On inter-band CA and UE BM type</vt:lpstr>
      <vt:lpstr>Background</vt:lpstr>
      <vt:lpstr>WF on IBM for DL CA between bands in the same frequency group</vt:lpstr>
      <vt:lpstr>WF on CBM for DL CA for bands across different frequency groups</vt:lpstr>
      <vt:lpstr>WF on inter-band UL 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further clarification for wideband operation</dc:title>
  <dc:creator>sumanti@qti.qualcomm.com</dc:creator>
  <cp:keywords>Wide;band operation, CTPClassification=CTP_PUBLIC:VisualMarkings=</cp:keywords>
  <cp:lastModifiedBy>Qualcomm</cp:lastModifiedBy>
  <cp:revision>618</cp:revision>
  <dcterms:created xsi:type="dcterms:W3CDTF">2017-05-16T04:27:47Z</dcterms:created>
  <dcterms:modified xsi:type="dcterms:W3CDTF">2020-11-10T23:35:30Z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6bd48086-dee8-488e-8462-ca57077ee532</vt:lpwstr>
  </property>
  <property fmtid="{D5CDD505-2E9C-101B-9397-08002B2CF9AE}" pid="3" name="CTP_TimeStamp">
    <vt:lpwstr>2017-12-02 00:42:09Z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_NewReviewCycle">
    <vt:lpwstr/>
  </property>
  <property fmtid="{D5CDD505-2E9C-101B-9397-08002B2CF9AE}" pid="8" name="CTPClassification">
    <vt:lpwstr>CTP_PUBLIC</vt:lpwstr>
  </property>
  <property fmtid="{D5CDD505-2E9C-101B-9397-08002B2CF9AE}" pid="9" name="_2015_ms_pID_725343">
    <vt:lpwstr>(2)lIqUfW4FW4zzZrG5M1/zGyFvWddclHi1m5Z3NXis/N7w8LA2iMMJNJ/af4sKQ4cEq1E4UN7N
j6y0v9+5jnMebuLqI4pyPwMAcVHI8cLO/gf65XNt4oO9DdqfkUBVE5bzGksABB3rzr2CHv5i
N3BhQyKAcmFQoDAcfOfawZUVMh+m4KwBhBTPElTj6d3FucjDGz+C/ils9FhIkEhXW5yLsRQ1
zGJgcKyw3estrIBe25</vt:lpwstr>
  </property>
  <property fmtid="{D5CDD505-2E9C-101B-9397-08002B2CF9AE}" pid="10" name="_2015_ms_pID_7253431">
    <vt:lpwstr>AfqzLHF7sZASFO7BJ2kT7CjcLgp9TOFPX3blgoksfIfgRymhledWat
186ZysMHid8OLJb/7HAlV/g3qvRd8EJuVAJkTMFBb547fYpUlXcnFOPkOl+lAn02HRBuhFyu
E4Gi6Iqo7HA/FQcx1Lvjhn0D5qiX+kK+5NxRyR7ddjcPTOaFobqgntXTBhjG0WTAS8o=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1573437380</vt:lpwstr>
  </property>
</Properties>
</file>