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F70F7-E92C-4F68-97D0-067251537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C93D50-CF9F-4257-A180-2AD0EB262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C458B-5EAF-45B7-B5B9-4E62024B6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491C8-16A4-4B86-9C34-6018EAF0B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4479A-AFF1-42BE-9115-F1E8D641C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4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72F5D-855E-4B44-8DD0-C1C96E95B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AF4DC4-EBD5-4B23-9F35-C404F411C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13DBD-8CE1-41C0-861C-D115BE64E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02D3D-48D9-4F5B-980D-92417C809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22311-B556-4D2D-B4FD-823CAE9C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7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D1848B-B8A0-4E54-B0CD-E9BCF98A6C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935E7E-649B-4DEB-84BE-AF7463195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E7474-CE79-4528-9222-721FD637E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506BF-D36E-43D4-8E50-B84235A8E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6A9ED-49AD-4BF6-A56D-00AC66007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08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734EF-5901-420A-9B6C-B888D132C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293A6-EC5F-4434-B8C8-361C4FA41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E4769-1304-4973-B5A7-064661669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AC5A8-D0CF-46BC-9B69-0C1419172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5A03E-B9B3-4560-A853-B48EC575C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4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CB79B-C9E3-4DC8-AEB5-CC41E43C2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41BD3-D6A4-40D2-9829-722945F2E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FA067-E176-477B-8ED6-E9E9872A0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DAC8E-C861-4495-B5CC-2119B5B82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5FE95-18AF-4DC5-9D58-CC562B504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1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F6B9A-E215-41B9-B725-5C6E96F05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22495-9D30-41AC-82B1-99AD653838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78327-5F2B-4D80-A230-3445D7B91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9EF19-4ED3-4DD5-B324-E7C1BCD33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267B92-3C6D-480C-911E-29AC95625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97D97A-6E8D-4C5E-B05A-2E4C5A733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2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56100-2E11-44CB-B7B7-0A9880AA5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0EC00-8630-45DA-838C-6F0A34E83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B6A218-851A-4959-8FBA-654A218F7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DABFC3-1DC0-4EAC-82AF-CAE3A0FFB4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304126-DE8D-41E0-B0C2-4C7FCE9EC3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487B10-5881-465F-B30B-EBC690AD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4FFA0D-72FD-4EB0-8225-9BC613B8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F26855-F0C3-47E0-A48B-8FB11FFA7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23BC4-C378-424D-A91C-11B30EF9C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3B520A-A63D-4A73-A8AC-BD2DD59CD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071F4-CEC8-440B-A0AB-B1213527D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84C9AF-ABA0-43F9-862D-2157CA4AB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04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A473AB-5047-4287-A335-102375C83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DAEDBE-0C38-4A84-8C0C-660452583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D150D-EC9A-47C0-83FD-85CDE0C5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7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ABCCE-B277-4847-A0F0-8099837A0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C998C-C8B8-42ED-8856-66810C177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2C37D-D46B-4E4E-A43E-143E8AE7B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401E9-EA46-49E7-B9B6-837BAB14A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A0A35C-EC73-4878-945C-8278F5C66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1A6D5-18B9-4076-AF54-C9A9E2704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2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EA3FC-E434-4935-B16D-7DA4BFCA0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ABE532-81CA-46FD-B1B2-B8C42E4207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6B481E-9556-401E-A036-A6867403A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0F48E-0874-4A79-9998-B038C9D0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CB81-09A3-4BE2-8BB6-BF199E3E9FD1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A5FD6-1AA6-409C-A76F-CF3F66D4B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0FF0D7-7251-4CC0-9C5B-6C1C338F4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6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FADE6-A14F-4569-A0CF-F39659866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F9FB6-2668-4D97-9101-D4075C088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38366-5DDD-4196-89BD-68928386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ACB81-09A3-4BE2-8BB6-BF199E3E9FD1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294CA-0EBE-41CB-8C6F-7C8DB2350A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7FA0D-4C03-4F1F-BFD0-16635CCFD0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F775A-889E-4003-826D-EC7B9F39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B99D8BD-0770-46FB-B865-343BDBBCA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927" y="2743056"/>
            <a:ext cx="11212945" cy="896071"/>
          </a:xfrm>
        </p:spPr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WF for UE requirements for CA configurations CA_n258A-n260A </a:t>
            </a:r>
          </a:p>
          <a:p>
            <a:r>
              <a:rPr lang="en-US" b="1" dirty="0">
                <a:cs typeface="Times New Roman" panose="02020603050405020304" pitchFamily="18" charset="0"/>
              </a:rPr>
              <a:t>and CA_n257A-n259A based on IBM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2F7BC8-D9B2-4CB3-B0EC-09560190007F}"/>
              </a:ext>
            </a:extLst>
          </p:cNvPr>
          <p:cNvSpPr txBox="1"/>
          <p:nvPr/>
        </p:nvSpPr>
        <p:spPr>
          <a:xfrm>
            <a:off x="249382" y="711200"/>
            <a:ext cx="1167476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cs typeface="Times New Roman" panose="02020603050405020304" pitchFamily="18" charset="0"/>
              </a:rPr>
              <a:t>3GPP TSG-RAN WG4 Meeting #97-e	                                                                                       R4-20xxxxx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cs typeface="Times New Roman" panose="02020603050405020304" pitchFamily="18" charset="0"/>
              </a:rPr>
              <a:t>Electronic Meeting, Nov. 2nd – Nov. 13th, 2020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cs typeface="Times New Roman" panose="02020603050405020304" pitchFamily="18" charset="0"/>
              </a:rPr>
              <a:t>Agenda Item: 12.3.2.1.4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1F80ECE-0984-44B4-988A-7B77E87C11AC}"/>
              </a:ext>
            </a:extLst>
          </p:cNvPr>
          <p:cNvSpPr txBox="1">
            <a:spLocks/>
          </p:cNvSpPr>
          <p:nvPr/>
        </p:nvSpPr>
        <p:spPr>
          <a:xfrm>
            <a:off x="387926" y="3911456"/>
            <a:ext cx="11212945" cy="89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cs typeface="Times New Roman" panose="02020603050405020304" pitchFamily="18" charset="0"/>
              </a:rPr>
              <a:t>Intel [, …]</a:t>
            </a:r>
          </a:p>
        </p:txBody>
      </p:sp>
    </p:spTree>
    <p:extLst>
      <p:ext uri="{BB962C8B-B14F-4D97-AF65-F5344CB8AC3E}">
        <p14:creationId xmlns:p14="http://schemas.microsoft.com/office/powerpoint/2010/main" val="1658106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547E7-DD8F-4647-9EA9-CB2766C3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23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F0E0C-DB6A-4547-AC60-58FD970C8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5239544"/>
          </a:xfrm>
        </p:spPr>
        <p:txBody>
          <a:bodyPr>
            <a:norm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In Rel-16, the PC3 RF requirements for inter-band DL CA_n260A-n261A were specified based on IBM</a:t>
            </a:r>
          </a:p>
          <a:p>
            <a:r>
              <a:rPr lang="en-US" sz="2400" dirty="0">
                <a:cs typeface="Times New Roman" panose="02020603050405020304" pitchFamily="18" charset="0"/>
              </a:rPr>
              <a:t>In Rel-17 WID: NR RF enhancements for FR2 (RP-202107), for inter-band DL CA enhancements, one of objectives is specified</a:t>
            </a:r>
          </a:p>
          <a:p>
            <a:pPr lvl="1"/>
            <a:r>
              <a:rPr lang="en-US" sz="2000" dirty="0">
                <a:cs typeface="Times New Roman" panose="02020603050405020304" pitchFamily="18" charset="0"/>
              </a:rPr>
              <a:t>Define requirements for CA_n258A-n260A and CA_n257A-n259A based on IBM (Note these CA configurations will be moved to Basket WI in RAN#90 and more combinations may be added to Basket WI later)</a:t>
            </a:r>
          </a:p>
          <a:p>
            <a:r>
              <a:rPr lang="en-US" sz="2400" dirty="0">
                <a:cs typeface="Times New Roman" panose="02020603050405020304" pitchFamily="18" charset="0"/>
              </a:rPr>
              <a:t>In this meeting, the contributions [1,2,3] submitted to this AI were discussed and the comments from interested companies were collected in the meeting summary [4]</a:t>
            </a:r>
          </a:p>
        </p:txBody>
      </p:sp>
    </p:spTree>
    <p:extLst>
      <p:ext uri="{BB962C8B-B14F-4D97-AF65-F5344CB8AC3E}">
        <p14:creationId xmlns:p14="http://schemas.microsoft.com/office/powerpoint/2010/main" val="3657114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547E7-DD8F-4647-9EA9-CB2766C3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23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  <a:cs typeface="Times New Roman" panose="02020603050405020304" pitchFamily="18" charset="0"/>
              </a:rPr>
              <a:t>Way forward on Issue 3-1 and Issue 3-2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F0E0C-DB6A-4547-AC60-58FD970C8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8364"/>
            <a:ext cx="10515600" cy="5749636"/>
          </a:xfrm>
        </p:spPr>
        <p:txBody>
          <a:bodyPr>
            <a:norm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Issue 3-1: Apply the same requirements defined for CA_n260A-n261A to CA_n258A-n260A</a:t>
            </a:r>
          </a:p>
          <a:p>
            <a:r>
              <a:rPr lang="en-US" sz="2400" dirty="0">
                <a:cs typeface="Times New Roman" panose="02020603050405020304" pitchFamily="18" charset="0"/>
              </a:rPr>
              <a:t>Issue 3-2: Apply the same requirements defined for CA_n260A-n261A to CA_n257A-n259A</a:t>
            </a:r>
          </a:p>
          <a:p>
            <a:r>
              <a:rPr lang="en-US" sz="2400" dirty="0">
                <a:cs typeface="Times New Roman" panose="02020603050405020304" pitchFamily="18" charset="0"/>
              </a:rPr>
              <a:t>Companies views on issue 3-1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Option 1: Yes, same requirements apply (Intel, Ericsson, Sony, Xiaomi, [Nokia], Huawei)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Option 2: No, same requirements don’t apply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Option 3: Other (Qualcomm, [MediaTek], Apple, Vivo, [Nokia])</a:t>
            </a:r>
          </a:p>
          <a:p>
            <a:r>
              <a:rPr lang="en-US" sz="2400" dirty="0">
                <a:cs typeface="Times New Roman" panose="02020603050405020304" pitchFamily="18" charset="0"/>
              </a:rPr>
              <a:t>Companies views on issue 3-2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Option 1: Yes, same requirements apply (Intel, Ericsson, Sony, Xiaomi, [Nokia], Huawei, NTT DOCOMO)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Option 2: No, same requirements don’t apply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Option 3: Other (Qualcomm, [MediaTek], Apple, Vivo, [Nokia])</a:t>
            </a:r>
            <a:endParaRPr lang="en-US" sz="2200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96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547E7-DD8F-4647-9EA9-CB2766C3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23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  <a:cs typeface="Times New Roman" panose="02020603050405020304" pitchFamily="18" charset="0"/>
              </a:rPr>
              <a:t>Way forward on Issue 3-1 and Issue 3-2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F0E0C-DB6A-4547-AC60-58FD970C8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8364"/>
            <a:ext cx="10515600" cy="5749636"/>
          </a:xfrm>
        </p:spPr>
        <p:txBody>
          <a:bodyPr>
            <a:norm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Agreements: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For IBM, RF Requirements for CA_n260A-n261A are used as the baseline RF requirements for CA_n258A-n260A and CA_n257A-n259A.  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Companies are encouraged to study and identify the potential difference on RF requirements between </a:t>
            </a:r>
          </a:p>
          <a:p>
            <a:pPr lvl="2"/>
            <a:r>
              <a:rPr lang="en-US" sz="1800" dirty="0">
                <a:cs typeface="Times New Roman" panose="02020603050405020304" pitchFamily="18" charset="0"/>
              </a:rPr>
              <a:t>CA_n258A-n260A and CA_ 260A-n261A</a:t>
            </a:r>
          </a:p>
          <a:p>
            <a:pPr lvl="2"/>
            <a:r>
              <a:rPr lang="en-US" sz="1800" dirty="0">
                <a:cs typeface="Times New Roman" panose="02020603050405020304" pitchFamily="18" charset="0"/>
              </a:rPr>
              <a:t>CA_n257A-n259A and  CA_260A-n261A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Focus on power class 3. Other power classes are FFS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If it is concluded that the same RF requirements for CA_n260A-n261A can not be used to CA_n258A-n260A and/or CA_n257A-n259A,  separation RF requirements for CA_n258A-n260A and/or CA_n257A-n259A must be completed no later than RAN4#99</a:t>
            </a:r>
          </a:p>
          <a:p>
            <a:pPr lvl="2"/>
            <a:endParaRPr lang="en-US" sz="1400" dirty="0"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400" dirty="0">
              <a:cs typeface="Times New Roman" panose="02020603050405020304" pitchFamily="18" charset="0"/>
            </a:endParaRPr>
          </a:p>
          <a:p>
            <a:pPr lvl="1"/>
            <a:endParaRPr lang="en-US" sz="1600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104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547E7-DD8F-4647-9EA9-CB2766C3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23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  <a:cs typeface="Times New Roman" panose="02020603050405020304" pitchFamily="18" charset="0"/>
              </a:rPr>
              <a:t>Way forward on Issue 3-3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F0E0C-DB6A-4547-AC60-58FD970C8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5239544"/>
          </a:xfrm>
        </p:spPr>
        <p:txBody>
          <a:bodyPr>
            <a:norm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Issue 3-1: DL CA configurations CA_n258A-n260A and CA_n257A-n259A are release independent from REL-16</a:t>
            </a:r>
          </a:p>
          <a:p>
            <a:r>
              <a:rPr lang="en-US" sz="2400" dirty="0">
                <a:cs typeface="Times New Roman" panose="02020603050405020304" pitchFamily="18" charset="0"/>
              </a:rPr>
              <a:t>Companie3 views on issue 3-3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Option 1:  From Rel-16 (Qualcomm, Apple, Ericsson, Sony, Nokia, NTT DOCOMO)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Option 2:  From Rel-17 (MediaTek)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Option 3: Other </a:t>
            </a:r>
          </a:p>
          <a:p>
            <a:r>
              <a:rPr lang="en-US" sz="2400" dirty="0">
                <a:cs typeface="Times New Roman" panose="02020603050405020304" pitchFamily="18" charset="0"/>
              </a:rPr>
              <a:t>Agreement:</a:t>
            </a:r>
          </a:p>
          <a:p>
            <a:pPr lvl="1"/>
            <a:r>
              <a:rPr lang="en-US" sz="1800" dirty="0">
                <a:cs typeface="Times New Roman" panose="02020603050405020304" pitchFamily="18" charset="0"/>
              </a:rPr>
              <a:t>DL CA configurations CA_n258A-n260A and CA_n257A-n259A are release independent from REL-16</a:t>
            </a:r>
          </a:p>
          <a:p>
            <a:pPr marL="457200" lvl="1" indent="0">
              <a:buNone/>
            </a:pPr>
            <a:endParaRPr lang="en-US" sz="1800" dirty="0">
              <a:cs typeface="Times New Roman" panose="02020603050405020304" pitchFamily="18" charset="0"/>
            </a:endParaRPr>
          </a:p>
          <a:p>
            <a:pPr lvl="1"/>
            <a:endParaRPr lang="en-US" sz="1600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773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547E7-DD8F-4647-9EA9-CB2766C3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23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  <a:cs typeface="Times New Roman" panose="02020603050405020304" pitchFamily="18" charset="0"/>
              </a:rPr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F0E0C-DB6A-4547-AC60-58FD970C8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523954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R4-2014589, UE requirements for CA_258A-n260A and CA_257A-n259A based on IBM, Intel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R4-2014966, DL Inter-band CA_n257-n259, NTT DOCOMO INC.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R4-2015875, View on Rel-17 inter-band DL CA in FR2, Sony, Ericsson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cs typeface="Times New Roman" panose="02020603050405020304" pitchFamily="18" charset="0"/>
              </a:rPr>
              <a:t>R4-2016637, NR_RF_FR2_req_enh2_Part_1 1st round summary, Nokia</a:t>
            </a:r>
          </a:p>
        </p:txBody>
      </p:sp>
    </p:spTree>
    <p:extLst>
      <p:ext uri="{BB962C8B-B14F-4D97-AF65-F5344CB8AC3E}">
        <p14:creationId xmlns:p14="http://schemas.microsoft.com/office/powerpoint/2010/main" val="2427901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570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Background</vt:lpstr>
      <vt:lpstr>Way forward on Issue 3-1 and Issue 3-2</vt:lpstr>
      <vt:lpstr>Way forward on Issue 3-1 and Issue 3-2 (Cont.)</vt:lpstr>
      <vt:lpstr>Way forward on Issue 3-3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</dc:creator>
  <cp:lastModifiedBy>Intel</cp:lastModifiedBy>
  <cp:revision>37</cp:revision>
  <dcterms:created xsi:type="dcterms:W3CDTF">2020-11-05T21:09:06Z</dcterms:created>
  <dcterms:modified xsi:type="dcterms:W3CDTF">2020-11-06T01:09:51Z</dcterms:modified>
</cp:coreProperties>
</file>