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61A69.631A89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WF on 4Rx requirement for CA_n77(3A) and CA_77(4A)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SoftBank Corp.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0" y="0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b="1" dirty="0"/>
              <a:t>2 – 13 November 2020</a:t>
            </a:r>
          </a:p>
          <a:p>
            <a:r>
              <a:rPr lang="en-US" b="1" dirty="0"/>
              <a:t>Electronic meeting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R4-201XXXX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D821BD-5B29-4F0E-967D-80BD4C83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0AA1C6-B077-436D-8F46-2DBBAC87F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For CA_n77(3A), </a:t>
            </a:r>
            <a:r>
              <a:rPr lang="en-US" altLang="ja-JP" dirty="0"/>
              <a:t>UE architecture needs to be studied considering the n77 spectrum allocation in Japan. 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For CA_n77(3A/4A) for C-band in the US, the combination has to fit in 280MHz spectrum.  </a:t>
            </a:r>
            <a:endParaRPr kumimoji="1" lang="ja-JP" altLang="en-US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46853EF3-689E-4ED9-8C74-A4F35FAA91C3}"/>
              </a:ext>
            </a:extLst>
          </p:cNvPr>
          <p:cNvPicPr>
            <a:picLocks noChangeAspect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2"/>
          <a:stretch>
            <a:fillRect/>
          </a:stretch>
        </p:blipFill>
        <p:spPr bwMode="auto">
          <a:xfrm>
            <a:off x="1575077" y="2782552"/>
            <a:ext cx="8199749" cy="12928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31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042AD7-AC36-4721-BF1E-6238DC5A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UE architecture assumption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C86A1F-38B3-4506-972A-108FD95F3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/>
              <a:t>CA_n77(3A)</a:t>
            </a:r>
            <a:endParaRPr lang="en-US" altLang="ja-JP" sz="2800" dirty="0"/>
          </a:p>
          <a:p>
            <a:pPr lvl="1"/>
            <a:r>
              <a:rPr kumimoji="1" lang="en-US" altLang="ja-JP" sz="2400" dirty="0"/>
              <a:t>3LO may be required considering the </a:t>
            </a:r>
            <a:r>
              <a:rPr lang="en-US" altLang="ja-JP" sz="2400" dirty="0"/>
              <a:t>frequency separation (up to 600MHz) in Japan. </a:t>
            </a:r>
            <a:endParaRPr kumimoji="1" lang="en-US" altLang="ja-JP" sz="2200" dirty="0"/>
          </a:p>
          <a:p>
            <a:pPr lvl="1"/>
            <a:endParaRPr lang="en-US" altLang="ja-JP" sz="2400" dirty="0"/>
          </a:p>
          <a:p>
            <a:r>
              <a:rPr kumimoji="1" lang="en-US" altLang="ja-JP" sz="2800" dirty="0"/>
              <a:t>CA_n77(4A)</a:t>
            </a:r>
          </a:p>
          <a:p>
            <a:pPr lvl="1"/>
            <a:r>
              <a:rPr kumimoji="1" lang="en-US" altLang="ja-JP" sz="2400" dirty="0"/>
              <a:t>FFS </a:t>
            </a:r>
          </a:p>
        </p:txBody>
      </p:sp>
    </p:spTree>
    <p:extLst>
      <p:ext uri="{BB962C8B-B14F-4D97-AF65-F5344CB8AC3E}">
        <p14:creationId xmlns:p14="http://schemas.microsoft.com/office/powerpoint/2010/main" val="300812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WF for the support of 4x4 MIMO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4291"/>
          </a:xfrm>
        </p:spPr>
        <p:txBody>
          <a:bodyPr>
            <a:normAutofit/>
          </a:bodyPr>
          <a:lstStyle/>
          <a:p>
            <a:r>
              <a:rPr lang="en-US" altLang="ja-JP" dirty="0"/>
              <a:t>Choose Option </a:t>
            </a:r>
            <a:r>
              <a:rPr lang="en-US" altLang="ja-JP" dirty="0">
                <a:highlight>
                  <a:srgbClr val="FFFF00"/>
                </a:highlight>
              </a:rPr>
              <a:t>X</a:t>
            </a:r>
            <a:r>
              <a:rPr lang="en-US" altLang="ja-JP" dirty="0"/>
              <a:t>. </a:t>
            </a:r>
          </a:p>
          <a:p>
            <a:pPr lvl="8"/>
            <a:endParaRPr lang="en-US" altLang="ja-JP" sz="1200" dirty="0"/>
          </a:p>
          <a:p>
            <a:pPr lvl="1"/>
            <a:r>
              <a:rPr lang="en-US" altLang="ja-JP" dirty="0"/>
              <a:t>Option 1: 4x4 DL MIMO is mandatory support for n77(3A) DL CA and all related higher order inter-band DL CA combinations (SoftBank, Huawei):</a:t>
            </a:r>
          </a:p>
          <a:p>
            <a:pPr lvl="2"/>
            <a:r>
              <a:rPr lang="en-US" altLang="ja-JP" dirty="0"/>
              <a:t>No signaling and specification update needed</a:t>
            </a:r>
          </a:p>
          <a:p>
            <a:pPr lvl="2"/>
            <a:r>
              <a:rPr lang="en-US" altLang="ja-JP" dirty="0"/>
              <a:t>Limited support for lower end phones but also potential limitation on how many additional bands are supported in inter-band DL CA</a:t>
            </a:r>
          </a:p>
          <a:p>
            <a:pPr lvl="1"/>
            <a:r>
              <a:rPr lang="en-US" altLang="ja-JP" dirty="0"/>
              <a:t>Option 2: 4x4 DL MIMO is mandatory support for n77(3A) DL CA but related higher order inter-band DL CA combinations can fall back to 2x2 DL MIMO (Skyworks):</a:t>
            </a:r>
          </a:p>
          <a:p>
            <a:pPr lvl="2"/>
            <a:r>
              <a:rPr lang="en-US" altLang="ja-JP" dirty="0"/>
              <a:t>Signaling and specification update needed</a:t>
            </a:r>
          </a:p>
          <a:p>
            <a:pPr lvl="2"/>
            <a:r>
              <a:rPr lang="en-US" altLang="ja-JP" dirty="0"/>
              <a:t>Larger support for additional bands in inter-band DL CA</a:t>
            </a:r>
          </a:p>
          <a:p>
            <a:pPr lvl="1"/>
            <a:r>
              <a:rPr lang="en-US" altLang="ja-JP" sz="2000" dirty="0"/>
              <a:t>Option 3: 4x4 DL MIMO is optional support for n77(3A) DL CA and all related higher order inter-band DL CA combinations (QC, OPPO, LGE, Apple):</a:t>
            </a:r>
          </a:p>
          <a:p>
            <a:pPr lvl="2"/>
            <a:r>
              <a:rPr lang="en-US" altLang="ja-JP" sz="1800" dirty="0"/>
              <a:t>Signaling and specification update needed</a:t>
            </a:r>
          </a:p>
          <a:p>
            <a:pPr lvl="2"/>
            <a:r>
              <a:rPr lang="en-US" altLang="ja-JP" sz="1800" dirty="0"/>
              <a:t>Larger support for n77(3A)combination and/or additional bands in related inter-band DL CA</a:t>
            </a:r>
          </a:p>
          <a:p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5030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WF for release independent definition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/>
              <a:t>CA_n77(3A) is introduced with release independence from Release 17.  </a:t>
            </a:r>
          </a:p>
          <a:p>
            <a:pPr lvl="1"/>
            <a:r>
              <a:rPr lang="en-US" altLang="ja-JP" sz="2200" dirty="0"/>
              <a:t>Higher order inter-band CA combinations including CA_n77(3A) are also introduced with release independence from Release 17. </a:t>
            </a:r>
          </a:p>
          <a:p>
            <a:pPr lvl="2"/>
            <a:endParaRPr lang="en-US" altLang="ja-JP" sz="1200" dirty="0"/>
          </a:p>
          <a:p>
            <a:r>
              <a:rPr lang="en-US" altLang="ja-JP" sz="2800" dirty="0"/>
              <a:t>CA_n77(4A) is FFS. </a:t>
            </a:r>
          </a:p>
        </p:txBody>
      </p:sp>
    </p:spTree>
    <p:extLst>
      <p:ext uri="{BB962C8B-B14F-4D97-AF65-F5344CB8AC3E}">
        <p14:creationId xmlns:p14="http://schemas.microsoft.com/office/powerpoint/2010/main" val="169043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310</Words>
  <Application>Microsoft Office PowerPoint</Application>
  <PresentationFormat>ワイド画面</PresentationFormat>
  <Paragraphs>36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Office テーマ</vt:lpstr>
      <vt:lpstr>WF on 4Rx requirement for CA_n77(3A) and CA_77(4A)</vt:lpstr>
      <vt:lpstr>Background</vt:lpstr>
      <vt:lpstr>UE architecture assumption</vt:lpstr>
      <vt:lpstr>WF for the support of 4x4 MIMO</vt:lpstr>
      <vt:lpstr>WF for release independent definition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無線 規格</cp:lastModifiedBy>
  <cp:revision>29</cp:revision>
  <dcterms:created xsi:type="dcterms:W3CDTF">2020-11-04T06:34:52Z</dcterms:created>
  <dcterms:modified xsi:type="dcterms:W3CDTF">2020-11-11T02:38:23Z</dcterms:modified>
</cp:coreProperties>
</file>