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9" r:id="rId7"/>
    <p:sldId id="270" r:id="rId8"/>
    <p:sldId id="27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 varScale="1">
        <p:scale>
          <a:sx n="94" d="100"/>
          <a:sy n="94" d="100"/>
        </p:scale>
        <p:origin x="-4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1"/>
            <a:ext cx="9144000" cy="2822712"/>
          </a:xfrm>
        </p:spPr>
        <p:txBody>
          <a:bodyPr>
            <a:normAutofit fontScale="90000"/>
          </a:bodyPr>
          <a:lstStyle/>
          <a:p>
            <a:r>
              <a:rPr lang="en-CA" dirty="0"/>
              <a:t>WF on MPR&amp;AMPR simulation assumption for PC2 intra-band contiguous UL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 smtClean="0"/>
              <a:t>Skyworks Solutions Inc., Qualcomm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R4-2016910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#97-e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 – 13 November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/>
          <a:lstStyle/>
          <a:p>
            <a:r>
              <a:rPr lang="x-none" smtClean="0"/>
              <a:t>Background</a:t>
            </a:r>
            <a:r>
              <a:rPr lang="en-CA" dirty="0" smtClean="0"/>
              <a:t> on architecture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241"/>
            <a:ext cx="10515600" cy="51007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Current implementations discussed in “WF </a:t>
            </a:r>
            <a:r>
              <a:rPr lang="en-US" dirty="0"/>
              <a:t>on RF requirements for PC2 intra-band contiguous UL </a:t>
            </a:r>
            <a:r>
              <a:rPr lang="en-US" dirty="0" smtClean="0"/>
              <a:t>CA”:</a:t>
            </a:r>
            <a:endParaRPr lang="en-US" dirty="0"/>
          </a:p>
          <a:p>
            <a:r>
              <a:rPr lang="en-US" dirty="0"/>
              <a:t>Option 1: </a:t>
            </a:r>
            <a:r>
              <a:rPr lang="en-US" dirty="0" smtClean="0"/>
              <a:t>PC2 (26dBm) supported with one 26dBm PA supporting 200MHz BW</a:t>
            </a:r>
          </a:p>
          <a:p>
            <a:pPr lvl="1"/>
            <a:r>
              <a:rPr lang="en-US" dirty="0" smtClean="0"/>
              <a:t>baseline </a:t>
            </a:r>
            <a:r>
              <a:rPr lang="en-US" dirty="0"/>
              <a:t>for PC3 and </a:t>
            </a:r>
            <a:r>
              <a:rPr lang="en-US" dirty="0" smtClean="0"/>
              <a:t>could be </a:t>
            </a:r>
            <a:r>
              <a:rPr lang="en-US" dirty="0"/>
              <a:t>the baseline for PC2 </a:t>
            </a:r>
            <a:r>
              <a:rPr lang="en-US" dirty="0" smtClean="0"/>
              <a:t>(measurement input were provided at this meeting)</a:t>
            </a:r>
            <a:endParaRPr lang="en-US" dirty="0" smtClean="0"/>
          </a:p>
          <a:p>
            <a:pPr lvl="1"/>
            <a:r>
              <a:rPr lang="en-US" dirty="0" smtClean="0"/>
              <a:t>UL </a:t>
            </a:r>
            <a:r>
              <a:rPr lang="en-US" dirty="0"/>
              <a:t>MIMO can be supported on top of UL CA with an additional path</a:t>
            </a:r>
          </a:p>
          <a:p>
            <a:r>
              <a:rPr lang="en-US" dirty="0"/>
              <a:t>Option 2: PC2 (26dBm) supported with </a:t>
            </a:r>
            <a:r>
              <a:rPr lang="en-US" dirty="0" smtClean="0"/>
              <a:t>two </a:t>
            </a:r>
            <a:r>
              <a:rPr lang="en-US" dirty="0"/>
              <a:t>26dBm PA supporting </a:t>
            </a:r>
            <a:r>
              <a:rPr lang="en-US" dirty="0" smtClean="0"/>
              <a:t>100MHz BW each</a:t>
            </a:r>
            <a:endParaRPr lang="en-US" dirty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accommodated by the MPR of Option 1 as we did for </a:t>
            </a:r>
            <a:r>
              <a:rPr lang="en-US" dirty="0" smtClean="0"/>
              <a:t>PC3</a:t>
            </a:r>
          </a:p>
          <a:p>
            <a:pPr lvl="1"/>
            <a:r>
              <a:rPr lang="en-US" dirty="0" smtClean="0"/>
              <a:t>UL </a:t>
            </a:r>
            <a:r>
              <a:rPr lang="en-US" dirty="0"/>
              <a:t>MIMO is not supported on top of UL CA</a:t>
            </a:r>
          </a:p>
          <a:p>
            <a:r>
              <a:rPr lang="en-US" dirty="0"/>
              <a:t>Option 3: PC2 (26dBm) supported with two </a:t>
            </a:r>
            <a:r>
              <a:rPr lang="en-US" dirty="0" smtClean="0"/>
              <a:t>23dBm </a:t>
            </a:r>
            <a:r>
              <a:rPr lang="en-US" dirty="0"/>
              <a:t>PA supporting </a:t>
            </a:r>
            <a:r>
              <a:rPr lang="en-US" dirty="0" smtClean="0"/>
              <a:t>200MHz </a:t>
            </a:r>
            <a:r>
              <a:rPr lang="en-US" dirty="0"/>
              <a:t>BW </a:t>
            </a:r>
            <a:r>
              <a:rPr lang="en-US" dirty="0" smtClean="0"/>
              <a:t>each:</a:t>
            </a:r>
          </a:p>
          <a:p>
            <a:pPr lvl="1"/>
            <a:r>
              <a:rPr lang="en-US" dirty="0" smtClean="0"/>
              <a:t>RIMD </a:t>
            </a:r>
            <a:r>
              <a:rPr lang="en-US" dirty="0"/>
              <a:t>issue is more severe as it is in band and since single CC MPR for </a:t>
            </a:r>
            <a:r>
              <a:rPr lang="en-US" dirty="0" err="1"/>
              <a:t>TxDiv</a:t>
            </a:r>
            <a:r>
              <a:rPr lang="en-US" dirty="0"/>
              <a:t> is not yet agreed we don’t really have a baseline for this. I think we could still accommodate based on the 1 PA case with an additional MPR.</a:t>
            </a:r>
          </a:p>
          <a:p>
            <a:pPr lvl="1"/>
            <a:r>
              <a:rPr lang="en-US" dirty="0"/>
              <a:t>UL MIMO could be supported on top of UL CA but may require additional MPR vs UL CA case.</a:t>
            </a:r>
          </a:p>
        </p:txBody>
      </p:sp>
    </p:spTree>
    <p:extLst>
      <p:ext uri="{BB962C8B-B14F-4D97-AF65-F5344CB8AC3E}">
        <p14:creationId xmlns:p14="http://schemas.microsoft.com/office/powerpoint/2010/main" val="19418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/>
          <a:lstStyle/>
          <a:p>
            <a:r>
              <a:rPr lang="en-CA" dirty="0" smtClean="0"/>
              <a:t>WF on Scope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241"/>
            <a:ext cx="10515600" cy="5100722"/>
          </a:xfrm>
        </p:spPr>
        <p:txBody>
          <a:bodyPr>
            <a:normAutofit/>
          </a:bodyPr>
          <a:lstStyle/>
          <a:p>
            <a:r>
              <a:rPr lang="en-US" dirty="0" smtClean="0"/>
              <a:t>Current version assumes all three options in “WF on </a:t>
            </a:r>
            <a:r>
              <a:rPr lang="en-US" dirty="0"/>
              <a:t>RF requirements for PC2 intra-band contiguous UL </a:t>
            </a:r>
            <a:r>
              <a:rPr lang="en-US" dirty="0" smtClean="0"/>
              <a:t>CA” need to be supported, but in case of down selection the WF will be revised</a:t>
            </a:r>
          </a:p>
          <a:p>
            <a:r>
              <a:rPr lang="en-CA" dirty="0" smtClean="0"/>
              <a:t>Whether same MPR table can be used for more than one option, or delta MPR is enough compared to baseline 1PA MPR is FFS</a:t>
            </a:r>
          </a:p>
          <a:p>
            <a:r>
              <a:rPr lang="en-CA" dirty="0" smtClean="0"/>
              <a:t>In order to finalize option 3, single CC MPR based on </a:t>
            </a:r>
            <a:r>
              <a:rPr lang="en-CA" dirty="0" err="1" smtClean="0"/>
              <a:t>Tx</a:t>
            </a:r>
            <a:r>
              <a:rPr lang="en-CA" dirty="0" smtClean="0"/>
              <a:t> Diversity needs to be available and additional MPR may be required for UL MIMO.</a:t>
            </a:r>
          </a:p>
          <a:p>
            <a:r>
              <a:rPr lang="en-CA" dirty="0" smtClean="0"/>
              <a:t>Whether different MPR values are defined for class B and class C UL CA is FSS</a:t>
            </a:r>
          </a:p>
          <a:p>
            <a:r>
              <a:rPr lang="en-CA" dirty="0" smtClean="0"/>
              <a:t>Whether option 2 is allowed </a:t>
            </a:r>
            <a:r>
              <a:rPr lang="en-CA" dirty="0"/>
              <a:t>for class </a:t>
            </a:r>
            <a:r>
              <a:rPr lang="en-CA" dirty="0" smtClean="0"/>
              <a:t>B UL </a:t>
            </a:r>
            <a:r>
              <a:rPr lang="en-CA" dirty="0"/>
              <a:t>CA is FSS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6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/>
          <a:lstStyle/>
          <a:p>
            <a:r>
              <a:rPr lang="en-CA" dirty="0" smtClean="0"/>
              <a:t>WF on allocations and waveforms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241"/>
            <a:ext cx="10515600" cy="510072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Inner/outer contiguous allocations definition for PC3 is used to evaluate MPR and AMPR</a:t>
            </a:r>
          </a:p>
          <a:p>
            <a:r>
              <a:rPr lang="en-CA" dirty="0" smtClean="0"/>
              <a:t>Inner/outer1/outer2 </a:t>
            </a:r>
            <a:r>
              <a:rPr lang="en-CA" dirty="0" smtClean="0"/>
              <a:t>non-contiguous </a:t>
            </a:r>
            <a:r>
              <a:rPr lang="en-CA" dirty="0"/>
              <a:t>allocations definition </a:t>
            </a:r>
            <a:r>
              <a:rPr lang="en-CA" dirty="0" smtClean="0"/>
              <a:t>for PC3 is </a:t>
            </a:r>
            <a:r>
              <a:rPr lang="en-CA" dirty="0"/>
              <a:t>used to evaluate MPR and </a:t>
            </a:r>
            <a:r>
              <a:rPr lang="en-CA" dirty="0" smtClean="0"/>
              <a:t>AMPR</a:t>
            </a:r>
            <a:endParaRPr lang="en-CA" dirty="0"/>
          </a:p>
          <a:p>
            <a:r>
              <a:rPr lang="en-CA" dirty="0" smtClean="0"/>
              <a:t>Both CP-OFDM and DFT-s-OFDM waveforms are used.</a:t>
            </a:r>
          </a:p>
          <a:p>
            <a:r>
              <a:rPr lang="en-CA" dirty="0" smtClean="0"/>
              <a:t>Channel BW configurations valid for class B and C should be evaluated</a:t>
            </a:r>
          </a:p>
          <a:p>
            <a:pPr lvl="1"/>
            <a:r>
              <a:rPr lang="en-CA" dirty="0" smtClean="0"/>
              <a:t>Class B: at least 20MHz+20MHz 15kHz SCS </a:t>
            </a:r>
            <a:r>
              <a:rPr lang="en-CA" dirty="0"/>
              <a:t>and </a:t>
            </a:r>
            <a:r>
              <a:rPr lang="en-CA" dirty="0" smtClean="0"/>
              <a:t>50MHz+50MHz </a:t>
            </a:r>
            <a:r>
              <a:rPr lang="en-CA" dirty="0"/>
              <a:t>15kHz SCS </a:t>
            </a:r>
            <a:endParaRPr lang="en-CA" dirty="0" smtClean="0"/>
          </a:p>
          <a:p>
            <a:pPr lvl="1"/>
            <a:r>
              <a:rPr lang="en-CA" dirty="0" smtClean="0"/>
              <a:t>Class C: at least 60MHz+100MHz 30kHz </a:t>
            </a:r>
            <a:r>
              <a:rPr lang="en-CA" dirty="0"/>
              <a:t>SCS </a:t>
            </a:r>
            <a:r>
              <a:rPr lang="en-CA" dirty="0" smtClean="0"/>
              <a:t>and 100MHz+100MHz </a:t>
            </a:r>
            <a:r>
              <a:rPr lang="en-CA" dirty="0"/>
              <a:t>30kHz </a:t>
            </a:r>
            <a:r>
              <a:rPr lang="en-CA" dirty="0" smtClean="0"/>
              <a:t>SCS</a:t>
            </a:r>
          </a:p>
          <a:p>
            <a:r>
              <a:rPr lang="en-CA" dirty="0" smtClean="0"/>
              <a:t>MPR based on ACLR and SEM agreements in “WF </a:t>
            </a:r>
            <a:r>
              <a:rPr lang="en-US" dirty="0"/>
              <a:t>on RF requirements for PC2 intra-band contiguous UL </a:t>
            </a:r>
            <a:r>
              <a:rPr lang="en-US" dirty="0" smtClean="0"/>
              <a:t>CA”</a:t>
            </a:r>
            <a:r>
              <a:rPr lang="en-CA" dirty="0" smtClean="0"/>
              <a:t> are evaluated based on a number of </a:t>
            </a:r>
            <a:r>
              <a:rPr lang="en-CA" dirty="0" smtClean="0"/>
              <a:t>inner/outer contiguous and inner/outer1/2 non-contiguous allocation cases</a:t>
            </a:r>
            <a:endParaRPr lang="en-CA" dirty="0"/>
          </a:p>
          <a:p>
            <a:r>
              <a:rPr lang="en-CA" dirty="0" smtClean="0"/>
              <a:t>NS-04 A-MPR for -13dBm/MHz IM3 and -25dBm/MHz IM3 are evaluated especially for 1RB+1RB non-contiguous and </a:t>
            </a:r>
            <a:r>
              <a:rPr lang="en-CA" dirty="0" err="1" smtClean="0"/>
              <a:t>Full+Full</a:t>
            </a:r>
            <a:r>
              <a:rPr lang="en-CA" dirty="0" smtClean="0"/>
              <a:t> </a:t>
            </a:r>
            <a:r>
              <a:rPr lang="en-CA" dirty="0" smtClean="0"/>
              <a:t>allocation cases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5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WF on assumptions for MPR A-MPR evaluation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241"/>
            <a:ext cx="10515600" cy="5100722"/>
          </a:xfrm>
        </p:spPr>
        <p:txBody>
          <a:bodyPr>
            <a:normAutofit/>
          </a:bodyPr>
          <a:lstStyle/>
          <a:p>
            <a:r>
              <a:rPr lang="en-CA" dirty="0" smtClean="0"/>
              <a:t>4dB post PA losses</a:t>
            </a:r>
          </a:p>
          <a:p>
            <a:r>
              <a:rPr lang="en-CA" dirty="0"/>
              <a:t>Equal PSD and Equal back-off power </a:t>
            </a:r>
            <a:r>
              <a:rPr lang="en-CA" dirty="0" smtClean="0"/>
              <a:t>split</a:t>
            </a:r>
          </a:p>
          <a:p>
            <a:r>
              <a:rPr lang="en-CA" dirty="0" smtClean="0"/>
              <a:t>For 2 PA cases antenna isolation </a:t>
            </a:r>
            <a:r>
              <a:rPr lang="en-CA" dirty="0" smtClean="0"/>
              <a:t>assumption is </a:t>
            </a:r>
            <a:r>
              <a:rPr lang="en-CA" dirty="0" smtClean="0"/>
              <a:t>10dB</a:t>
            </a:r>
            <a:endParaRPr lang="en-CA" dirty="0"/>
          </a:p>
          <a:p>
            <a:r>
              <a:rPr lang="en-CA" dirty="0" smtClean="0"/>
              <a:t>Option 1 and 2 based </a:t>
            </a:r>
            <a:r>
              <a:rPr lang="en-CA" dirty="0"/>
              <a:t>on </a:t>
            </a:r>
            <a:r>
              <a:rPr lang="en-CA" dirty="0" smtClean="0"/>
              <a:t>26dBm PAs: each PA is calibrated </a:t>
            </a:r>
            <a:r>
              <a:rPr lang="en-CA" dirty="0"/>
              <a:t>for </a:t>
            </a:r>
            <a:r>
              <a:rPr lang="en-CA" dirty="0" smtClean="0"/>
              <a:t>31dBc </a:t>
            </a:r>
            <a:r>
              <a:rPr lang="en-CA" dirty="0"/>
              <a:t>ACLR at </a:t>
            </a:r>
            <a:r>
              <a:rPr lang="en-CA" dirty="0" smtClean="0"/>
              <a:t>25dBm with 20MHz 100RB0 DFT-s-OFDM QPSK waveform</a:t>
            </a:r>
          </a:p>
          <a:p>
            <a:r>
              <a:rPr lang="en-CA" dirty="0"/>
              <a:t>Option </a:t>
            </a:r>
            <a:r>
              <a:rPr lang="en-CA" dirty="0" smtClean="0"/>
              <a:t>3 based </a:t>
            </a:r>
            <a:r>
              <a:rPr lang="en-CA" dirty="0"/>
              <a:t>on </a:t>
            </a:r>
            <a:r>
              <a:rPr lang="en-CA" dirty="0" smtClean="0"/>
              <a:t>23dBm </a:t>
            </a:r>
            <a:r>
              <a:rPr lang="en-CA" dirty="0"/>
              <a:t>PAs: each PA is calibrated for </a:t>
            </a:r>
            <a:r>
              <a:rPr lang="en-CA" dirty="0" smtClean="0"/>
              <a:t>30dBc </a:t>
            </a:r>
            <a:r>
              <a:rPr lang="en-CA" dirty="0"/>
              <a:t>ACLR at </a:t>
            </a:r>
            <a:r>
              <a:rPr lang="en-CA" dirty="0" smtClean="0"/>
              <a:t>22dBm </a:t>
            </a:r>
            <a:r>
              <a:rPr lang="en-CA" dirty="0"/>
              <a:t>with 20MHz 100RB0 DFT-s-OFDM QPSK waveform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534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D86B90-44A4-4D14-B93E-0D265AB056AF}">
  <ds:schemaRefs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6f846979-0e6f-42ff-8b87-e1893efeda99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542</Words>
  <Application>Microsoft Office PowerPoint</Application>
  <PresentationFormat>Custom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WF on MPR&amp;AMPR simulation assumption for PC2 intra-band contiguous UL</vt:lpstr>
      <vt:lpstr>Background on architecture</vt:lpstr>
      <vt:lpstr>WF on Scope</vt:lpstr>
      <vt:lpstr>WF on allocations and waveforms</vt:lpstr>
      <vt:lpstr>WF on assumptions for MPR A-MPR evaluation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Skyworks</cp:lastModifiedBy>
  <cp:revision>63</cp:revision>
  <dcterms:created xsi:type="dcterms:W3CDTF">2020-03-02T22:32:10Z</dcterms:created>
  <dcterms:modified xsi:type="dcterms:W3CDTF">2020-11-11T14:07:51Z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