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9" r:id="rId7"/>
    <p:sldId id="270" r:id="rId8"/>
    <p:sldId id="273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02" autoAdjust="0"/>
    <p:restoredTop sz="94660"/>
  </p:normalViewPr>
  <p:slideViewPr>
    <p:cSldViewPr snapToGrid="0">
      <p:cViewPr varScale="1">
        <p:scale>
          <a:sx n="94" d="100"/>
          <a:sy n="94" d="100"/>
        </p:scale>
        <p:origin x="-45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925799-38F0-4D5D-B92B-5BAD3521B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8B4A907-D376-4E66-8824-05437F32F7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BE0742F-4872-4C7C-99C3-73D633B8F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2020-11-10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216ADA-0B2E-46F8-978A-A02E309F4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93CFB4-2E95-49D2-9121-E443B6D57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450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457492-AC61-42F7-A740-3D5D8E559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4535FC4-D0C1-47A4-98A1-2D57A722B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821D503-B3CF-4BA9-8454-BBC005646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2020-11-10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26D209-5ED4-4D1A-91C7-70654DC3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0E3E02-DAE7-4DEC-9CEF-082727156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336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20D13F1-F3AE-4C59-B249-BCD21F2842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EF7CB7F-08E2-4B7E-BD3E-C741E7DCE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17218B-9AF3-4676-9010-E379F2B62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2020-11-10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583CE4-1EF8-4BF4-B5E0-7B973E2D2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523ADE-87D3-46F4-B7D0-E59CFB983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846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8F957C-AE0B-4EA6-860F-9AF248859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277862-E99A-4F63-84AB-D024B61D9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CD797B-6414-4BD1-88E7-21B4BEE65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2020-11-10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660F4-BA35-4275-96B9-02A616356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DAC75C-FB2A-4F3D-9FAF-1ECAC18F7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849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169C27-98EF-477B-897C-FC78EEBDE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25CD96-914F-445E-8483-4D61C204D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7F897F-A631-4B68-B17F-C73DB9B7B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2020-11-10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602FE5-11E1-4F61-BE53-B1C28DBB3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3D8EEF-8551-4A72-A6F7-8E98D699E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792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3AB115-913C-45F0-88BD-E9689D042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8E751B-579F-4EA2-95F9-A3C465075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0C04015-0054-4F11-A3C8-4E4D0AEF8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6CF37C7-E954-4B20-A291-01E1F398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2020-11-10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4F29F0A-A1A8-48C0-8444-40F4460D5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F91220A-B76F-41AF-B5BE-2C730887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285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AA231-F8FE-4456-9DC1-0E7C809AC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B76CE15-5CC7-40C5-9934-F8D277963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EEB9415-20D5-4549-8E79-D79C3533B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0BA6B3A-8B92-4A41-8B04-A147FFC98C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3C610B2-EBBC-4D39-AE5B-D31FBD408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EE68968-DD4A-496A-A2CC-6618A523E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2020-11-10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4073599-2502-4567-B824-9E020C92D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5F4938C-D185-4CDA-9C00-85ACBA150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006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EA4331-C747-4A89-AF8C-D70CF21D1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4966670-AE25-40ED-BFBD-E07FBFD4B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2020-11-10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E3D2912-0931-4432-B0E4-05FF3C48D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91E6017-4311-4A10-930D-89169D1E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28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BA58D0B-AB19-450C-AA3B-670AE55E4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2020-11-10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AFC8D54-CA60-4D0D-96FE-E252800D5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18190CA-7EE6-4DB3-A3F7-973C2A588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377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1663EE-12FC-4209-9EF1-438FA83F9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3915E4-A118-4B0A-BDC2-A7CBCF48A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550DCBF-2878-401F-8374-35F488521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DA13331-8D1B-4A52-AD30-035EE347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2020-11-10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B628A17-CC11-400B-B349-A54663ADD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8CC8AC-8231-4456-994D-E5C5F5344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375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37AE61-25FA-40C0-BF1C-19A6922E2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0D80C5E-21F7-4393-9C20-40D63B25B6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678C6E6-FA27-4625-BAFA-D3E18083F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AE89BA1-12D0-4EC4-AA8A-70FD8AE5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2020-11-10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C7381A3-C975-43B6-A87B-2326B003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35AF181-8CDA-48F9-AF6F-CE3D528AC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0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71A8C3F-C1D5-49AD-8413-678A231C5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82076AF-7BD9-4AFE-B090-85E3C2469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3407A6-D417-4042-BC04-6D47AED6D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A8632-1673-41B8-A175-B3BBF13535BC}" type="datetimeFigureOut">
              <a:rPr lang="sv-SE" smtClean="0"/>
              <a:t>2020-11-10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A5B100-A4E0-489E-A90B-EF42ACA951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B03476-DE24-48B6-9222-7631444712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836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7D2E5F-934B-4B00-A1A5-A40E0BF381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1"/>
            <a:ext cx="9144000" cy="2822712"/>
          </a:xfrm>
        </p:spPr>
        <p:txBody>
          <a:bodyPr>
            <a:normAutofit fontScale="90000"/>
          </a:bodyPr>
          <a:lstStyle/>
          <a:p>
            <a:r>
              <a:rPr lang="en-CA" dirty="0"/>
              <a:t>WF on MPR&amp;AMPR simulation assumption for PC2 intra-band contiguous UL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0E252F5-07EB-4886-BC79-94B025EF9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32242"/>
            <a:ext cx="9144000" cy="725557"/>
          </a:xfrm>
        </p:spPr>
        <p:txBody>
          <a:bodyPr/>
          <a:lstStyle/>
          <a:p>
            <a:r>
              <a:rPr lang="en-US" dirty="0" smtClean="0"/>
              <a:t>Skyworks Solutions Inc.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EE83764-0A69-4F31-A37F-356A6815C36B}"/>
              </a:ext>
            </a:extLst>
          </p:cNvPr>
          <p:cNvSpPr txBox="1"/>
          <p:nvPr/>
        </p:nvSpPr>
        <p:spPr>
          <a:xfrm>
            <a:off x="9485625" y="522328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latin typeface="Arial" panose="020B0604020202020204" pitchFamily="34" charset="0"/>
                <a:cs typeface="Arial" panose="020B0604020202020204" pitchFamily="34" charset="0"/>
              </a:rPr>
              <a:t>R4-2016910</a:t>
            </a:r>
            <a:endParaRPr lang="sv-S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2EF8F4B-4669-4017-9B2A-468E3289AE55}"/>
              </a:ext>
            </a:extLst>
          </p:cNvPr>
          <p:cNvSpPr/>
          <p:nvPr/>
        </p:nvSpPr>
        <p:spPr>
          <a:xfrm>
            <a:off x="588886" y="50293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3GPP TSG-RAN WG4 Meeting #97-e</a:t>
            </a: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Electronic meeting, 2 – 13 November 2020</a:t>
            </a: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91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760"/>
          </a:xfrm>
        </p:spPr>
        <p:txBody>
          <a:bodyPr/>
          <a:lstStyle/>
          <a:p>
            <a:r>
              <a:rPr lang="x-none" smtClean="0"/>
              <a:t>Background</a:t>
            </a:r>
            <a:r>
              <a:rPr lang="en-CA" dirty="0" smtClean="0"/>
              <a:t> on </a:t>
            </a:r>
            <a:r>
              <a:rPr lang="en-CA" dirty="0" smtClean="0"/>
              <a:t>architecture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6241"/>
            <a:ext cx="10515600" cy="510072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Current implementations </a:t>
            </a:r>
            <a:r>
              <a:rPr lang="en-US" dirty="0" smtClean="0"/>
              <a:t>discussed in “WF </a:t>
            </a:r>
            <a:r>
              <a:rPr lang="en-US" dirty="0"/>
              <a:t>on RF requirements for PC2 intra-band contiguous UL </a:t>
            </a:r>
            <a:r>
              <a:rPr lang="en-US" dirty="0" smtClean="0"/>
              <a:t>CA”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Option 1: </a:t>
            </a:r>
            <a:r>
              <a:rPr lang="en-US" dirty="0" smtClean="0"/>
              <a:t>PC2 (26dBm) supported with one 26dBm PA supporting 200MHz BW</a:t>
            </a:r>
          </a:p>
          <a:p>
            <a:pPr lvl="1"/>
            <a:r>
              <a:rPr lang="en-US" dirty="0" smtClean="0"/>
              <a:t>baseline </a:t>
            </a:r>
            <a:r>
              <a:rPr lang="en-US" dirty="0"/>
              <a:t>for PC3 and should be the baseline for PC2 (we have provided input on </a:t>
            </a:r>
            <a:r>
              <a:rPr lang="en-US" dirty="0" smtClean="0"/>
              <a:t>this)</a:t>
            </a:r>
          </a:p>
          <a:p>
            <a:pPr lvl="1"/>
            <a:r>
              <a:rPr lang="en-US" dirty="0" smtClean="0"/>
              <a:t>UL </a:t>
            </a:r>
            <a:r>
              <a:rPr lang="en-US" dirty="0"/>
              <a:t>MIMO can be supported on top of UL CA with an additional path</a:t>
            </a:r>
          </a:p>
          <a:p>
            <a:r>
              <a:rPr lang="en-US" dirty="0"/>
              <a:t>Option 2: PC2 (26dBm) supported with </a:t>
            </a:r>
            <a:r>
              <a:rPr lang="en-US" dirty="0" smtClean="0"/>
              <a:t>two </a:t>
            </a:r>
            <a:r>
              <a:rPr lang="en-US" dirty="0"/>
              <a:t>26dBm PA supporting </a:t>
            </a:r>
            <a:r>
              <a:rPr lang="en-US" dirty="0" smtClean="0"/>
              <a:t>100MHz BW each</a:t>
            </a:r>
            <a:endParaRPr lang="en-US" dirty="0"/>
          </a:p>
          <a:p>
            <a:pPr lvl="1"/>
            <a:r>
              <a:rPr lang="en-US" dirty="0" smtClean="0"/>
              <a:t>can </a:t>
            </a:r>
            <a:r>
              <a:rPr lang="en-US" dirty="0"/>
              <a:t>be accommodated by the MPR of Option 1 as we did for </a:t>
            </a:r>
            <a:r>
              <a:rPr lang="en-US" dirty="0" smtClean="0"/>
              <a:t>PC3</a:t>
            </a:r>
          </a:p>
          <a:p>
            <a:pPr lvl="1"/>
            <a:r>
              <a:rPr lang="en-US" dirty="0" smtClean="0"/>
              <a:t>UL </a:t>
            </a:r>
            <a:r>
              <a:rPr lang="en-US" dirty="0"/>
              <a:t>MIMO is not supported on top of UL CA</a:t>
            </a:r>
          </a:p>
          <a:p>
            <a:r>
              <a:rPr lang="en-US" dirty="0"/>
              <a:t>Option 3: PC2 (26dBm) supported with two </a:t>
            </a:r>
            <a:r>
              <a:rPr lang="en-US" dirty="0" smtClean="0"/>
              <a:t>23dBm </a:t>
            </a:r>
            <a:r>
              <a:rPr lang="en-US" dirty="0"/>
              <a:t>PA supporting </a:t>
            </a:r>
            <a:r>
              <a:rPr lang="en-US" dirty="0" smtClean="0"/>
              <a:t>200MHz </a:t>
            </a:r>
            <a:r>
              <a:rPr lang="en-US" dirty="0"/>
              <a:t>BW </a:t>
            </a:r>
            <a:r>
              <a:rPr lang="en-US" dirty="0" smtClean="0"/>
              <a:t>each:</a:t>
            </a:r>
          </a:p>
          <a:p>
            <a:pPr lvl="1"/>
            <a:r>
              <a:rPr lang="en-US" dirty="0" smtClean="0"/>
              <a:t>RIMD </a:t>
            </a:r>
            <a:r>
              <a:rPr lang="en-US" dirty="0"/>
              <a:t>issue is more severe as it is in band and since single CC MPR for </a:t>
            </a:r>
            <a:r>
              <a:rPr lang="en-US" dirty="0" err="1"/>
              <a:t>TxDiv</a:t>
            </a:r>
            <a:r>
              <a:rPr lang="en-US" dirty="0"/>
              <a:t> is not yet agreed we don’t really have a baseline for this. I think we could still accommodate based on the 1 PA case with an additional MPR.</a:t>
            </a:r>
          </a:p>
          <a:p>
            <a:pPr lvl="1"/>
            <a:r>
              <a:rPr lang="en-US" dirty="0"/>
              <a:t>UL MIMO could be supported on top of UL CA but may require additional MPR vs UL CA case.</a:t>
            </a:r>
          </a:p>
        </p:txBody>
      </p:sp>
    </p:spTree>
    <p:extLst>
      <p:ext uri="{BB962C8B-B14F-4D97-AF65-F5344CB8AC3E}">
        <p14:creationId xmlns:p14="http://schemas.microsoft.com/office/powerpoint/2010/main" val="194188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760"/>
          </a:xfrm>
        </p:spPr>
        <p:txBody>
          <a:bodyPr/>
          <a:lstStyle/>
          <a:p>
            <a:r>
              <a:rPr lang="en-CA" dirty="0" smtClean="0"/>
              <a:t>WF on Scope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6241"/>
            <a:ext cx="10515600" cy="5100722"/>
          </a:xfrm>
        </p:spPr>
        <p:txBody>
          <a:bodyPr>
            <a:normAutofit/>
          </a:bodyPr>
          <a:lstStyle/>
          <a:p>
            <a:r>
              <a:rPr lang="en-US" dirty="0" smtClean="0"/>
              <a:t>Current version assumes all three </a:t>
            </a:r>
            <a:r>
              <a:rPr lang="en-US" dirty="0" smtClean="0"/>
              <a:t>options in “WF </a:t>
            </a:r>
            <a:r>
              <a:rPr lang="en-US" dirty="0" smtClean="0"/>
              <a:t>on </a:t>
            </a:r>
            <a:r>
              <a:rPr lang="en-US" dirty="0"/>
              <a:t>RF requirements for PC2 intra-band contiguous UL </a:t>
            </a:r>
            <a:r>
              <a:rPr lang="en-US" dirty="0" smtClean="0"/>
              <a:t>CA”</a:t>
            </a:r>
            <a:r>
              <a:rPr lang="en-US" dirty="0" smtClean="0"/>
              <a:t> </a:t>
            </a:r>
            <a:r>
              <a:rPr lang="en-US" dirty="0" smtClean="0"/>
              <a:t>need to be supported, but in case of down selection the WF will be revised</a:t>
            </a:r>
          </a:p>
          <a:p>
            <a:r>
              <a:rPr lang="en-CA" dirty="0" smtClean="0"/>
              <a:t>Whether same MPR table can be used for more than one option, or delta MPR is enough compared to baseline 1PA MPR is FFS</a:t>
            </a:r>
          </a:p>
          <a:p>
            <a:r>
              <a:rPr lang="en-CA" dirty="0" smtClean="0"/>
              <a:t>In order to finalize option 3, single CC MPR based on </a:t>
            </a:r>
            <a:r>
              <a:rPr lang="en-CA" dirty="0" err="1" smtClean="0"/>
              <a:t>Tx</a:t>
            </a:r>
            <a:r>
              <a:rPr lang="en-CA" dirty="0" smtClean="0"/>
              <a:t> Diversity needs to be available and additional MPR may be required for UL MIMO.</a:t>
            </a:r>
          </a:p>
          <a:p>
            <a:r>
              <a:rPr lang="en-CA" dirty="0" smtClean="0"/>
              <a:t>Whether different MPR values are defined for class B and class C UL CA is FSS</a:t>
            </a:r>
          </a:p>
          <a:p>
            <a:r>
              <a:rPr lang="en-CA" dirty="0" smtClean="0"/>
              <a:t>Whether option 2 is allowed </a:t>
            </a:r>
            <a:r>
              <a:rPr lang="en-CA" dirty="0"/>
              <a:t>for class </a:t>
            </a:r>
            <a:r>
              <a:rPr lang="en-CA" dirty="0" smtClean="0"/>
              <a:t>B UL </a:t>
            </a:r>
            <a:r>
              <a:rPr lang="en-CA" dirty="0"/>
              <a:t>CA is FSS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969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760"/>
          </a:xfrm>
        </p:spPr>
        <p:txBody>
          <a:bodyPr/>
          <a:lstStyle/>
          <a:p>
            <a:r>
              <a:rPr lang="en-CA" dirty="0" smtClean="0"/>
              <a:t>WF on allocations and waveforms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6241"/>
            <a:ext cx="10515600" cy="5100722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Inner/outer contiguous allocations definition for PC3 is used to evaluate MPR and AMPR</a:t>
            </a:r>
          </a:p>
          <a:p>
            <a:r>
              <a:rPr lang="en-CA" dirty="0" smtClean="0"/>
              <a:t>Inner/outer1/outer2 contiguous </a:t>
            </a:r>
            <a:r>
              <a:rPr lang="en-CA" dirty="0"/>
              <a:t>allocations definition </a:t>
            </a:r>
            <a:r>
              <a:rPr lang="en-CA" dirty="0" smtClean="0"/>
              <a:t>for PC3 is </a:t>
            </a:r>
            <a:r>
              <a:rPr lang="en-CA" dirty="0"/>
              <a:t>used to evaluate MPR and </a:t>
            </a:r>
            <a:r>
              <a:rPr lang="en-CA" dirty="0" smtClean="0"/>
              <a:t>AMPR</a:t>
            </a:r>
            <a:endParaRPr lang="en-CA" dirty="0"/>
          </a:p>
          <a:p>
            <a:r>
              <a:rPr lang="en-CA" dirty="0" smtClean="0"/>
              <a:t>Both CP-OFDM and DFT-s-OFDM waveforms are used.</a:t>
            </a:r>
          </a:p>
          <a:p>
            <a:r>
              <a:rPr lang="en-CA" dirty="0" smtClean="0"/>
              <a:t>Channel BW configurations valid for class B and C should be evaluated</a:t>
            </a:r>
          </a:p>
          <a:p>
            <a:pPr lvl="1"/>
            <a:r>
              <a:rPr lang="en-CA" dirty="0" smtClean="0"/>
              <a:t>Class B: at least 20MHz+20MHz 15kHz SCS </a:t>
            </a:r>
            <a:r>
              <a:rPr lang="en-CA" dirty="0"/>
              <a:t>and </a:t>
            </a:r>
            <a:r>
              <a:rPr lang="en-CA" dirty="0" smtClean="0"/>
              <a:t>50MHz+50MHz </a:t>
            </a:r>
            <a:r>
              <a:rPr lang="en-CA" dirty="0"/>
              <a:t>15kHz SCS </a:t>
            </a:r>
            <a:endParaRPr lang="en-CA" dirty="0" smtClean="0"/>
          </a:p>
          <a:p>
            <a:pPr lvl="1"/>
            <a:r>
              <a:rPr lang="en-CA" dirty="0" smtClean="0"/>
              <a:t>Class C: at least 60MHz+100MHz 30kHz </a:t>
            </a:r>
            <a:r>
              <a:rPr lang="en-CA" dirty="0"/>
              <a:t>SCS </a:t>
            </a:r>
            <a:r>
              <a:rPr lang="en-CA" dirty="0" smtClean="0"/>
              <a:t>and 100MHz+100MHz </a:t>
            </a:r>
            <a:r>
              <a:rPr lang="en-CA" dirty="0"/>
              <a:t>30kHz </a:t>
            </a:r>
            <a:r>
              <a:rPr lang="en-CA" dirty="0" smtClean="0"/>
              <a:t>SCS</a:t>
            </a:r>
          </a:p>
          <a:p>
            <a:r>
              <a:rPr lang="en-CA" dirty="0" smtClean="0"/>
              <a:t>MPR based on ACLR and SEM agreements in “WF </a:t>
            </a:r>
            <a:r>
              <a:rPr lang="en-US" dirty="0"/>
              <a:t>on RF requirements for PC2 intra-band contiguous UL </a:t>
            </a:r>
            <a:r>
              <a:rPr lang="en-US" dirty="0" smtClean="0"/>
              <a:t>CA”</a:t>
            </a:r>
            <a:r>
              <a:rPr lang="en-CA" dirty="0" smtClean="0"/>
              <a:t> are evaluated based on a number of inner/outer, inner/outer1/2 cases</a:t>
            </a:r>
            <a:endParaRPr lang="en-CA" dirty="0"/>
          </a:p>
          <a:p>
            <a:r>
              <a:rPr lang="en-CA" dirty="0" smtClean="0"/>
              <a:t>NS-04 A-MPR for -13dBm/MHz IM3 and -25dBm/MHz IM3 are evaluated especially for 1RB+1RB non-contiguous </a:t>
            </a:r>
            <a:r>
              <a:rPr lang="en-CA" dirty="0" smtClean="0"/>
              <a:t>and </a:t>
            </a:r>
            <a:r>
              <a:rPr lang="en-CA" dirty="0" err="1" smtClean="0"/>
              <a:t>Full+full</a:t>
            </a:r>
            <a:r>
              <a:rPr lang="en-CA" dirty="0" smtClean="0"/>
              <a:t> allocation cases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255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76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WF on </a:t>
            </a:r>
            <a:r>
              <a:rPr lang="en-CA" dirty="0" smtClean="0"/>
              <a:t>assumptions for MPR A-MPR evaluation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6241"/>
            <a:ext cx="10515600" cy="5100722"/>
          </a:xfrm>
        </p:spPr>
        <p:txBody>
          <a:bodyPr>
            <a:normAutofit/>
          </a:bodyPr>
          <a:lstStyle/>
          <a:p>
            <a:r>
              <a:rPr lang="en-CA" dirty="0" smtClean="0"/>
              <a:t>4dB post PA losses</a:t>
            </a:r>
          </a:p>
          <a:p>
            <a:r>
              <a:rPr lang="en-CA" dirty="0"/>
              <a:t>Equal PSD and Equal back-off power </a:t>
            </a:r>
            <a:r>
              <a:rPr lang="en-CA" dirty="0" smtClean="0"/>
              <a:t>split</a:t>
            </a:r>
          </a:p>
          <a:p>
            <a:r>
              <a:rPr lang="en-CA" dirty="0" smtClean="0"/>
              <a:t>For 2 PA cases antenna isolation is 10dB</a:t>
            </a:r>
            <a:endParaRPr lang="en-CA" dirty="0"/>
          </a:p>
          <a:p>
            <a:r>
              <a:rPr lang="en-CA" dirty="0" smtClean="0"/>
              <a:t>Option 1 and 2 based </a:t>
            </a:r>
            <a:r>
              <a:rPr lang="en-CA" dirty="0"/>
              <a:t>on </a:t>
            </a:r>
            <a:r>
              <a:rPr lang="en-CA" dirty="0" smtClean="0"/>
              <a:t>26dBm PAs: each PA is calibrated </a:t>
            </a:r>
            <a:r>
              <a:rPr lang="en-CA" dirty="0"/>
              <a:t>for </a:t>
            </a:r>
            <a:r>
              <a:rPr lang="en-CA" dirty="0" smtClean="0"/>
              <a:t>31dBc </a:t>
            </a:r>
            <a:r>
              <a:rPr lang="en-CA" dirty="0"/>
              <a:t>ACLR at </a:t>
            </a:r>
            <a:r>
              <a:rPr lang="en-CA" dirty="0" smtClean="0"/>
              <a:t>25dBm with 20MHz 100RB0 DFT-s-OFDM QPSK waveform</a:t>
            </a:r>
          </a:p>
          <a:p>
            <a:r>
              <a:rPr lang="en-CA" dirty="0"/>
              <a:t>Option </a:t>
            </a:r>
            <a:r>
              <a:rPr lang="en-CA" dirty="0" smtClean="0"/>
              <a:t>3 based </a:t>
            </a:r>
            <a:r>
              <a:rPr lang="en-CA" dirty="0"/>
              <a:t>on </a:t>
            </a:r>
            <a:r>
              <a:rPr lang="en-CA" dirty="0" smtClean="0"/>
              <a:t>23dBm </a:t>
            </a:r>
            <a:r>
              <a:rPr lang="en-CA" dirty="0"/>
              <a:t>PAs: each PA is calibrated for </a:t>
            </a:r>
            <a:r>
              <a:rPr lang="en-CA" dirty="0" smtClean="0"/>
              <a:t>30dBc </a:t>
            </a:r>
            <a:r>
              <a:rPr lang="en-CA" dirty="0"/>
              <a:t>ACLR at </a:t>
            </a:r>
            <a:r>
              <a:rPr lang="en-CA" dirty="0" smtClean="0"/>
              <a:t>22dBm </a:t>
            </a:r>
            <a:r>
              <a:rPr lang="en-CA" dirty="0"/>
              <a:t>with 20MHz 100RB0 DFT-s-OFDM QPSK waveform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45347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393421504b390e75c13e1df3eeeba9ad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e5c1c0fc1bab5f01085b46c370843bb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FF7558-FF60-429D-8AA9-D2D16FD4CA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96A4C6-9032-4E5E-BE6E-A04CC0260A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2D86B90-44A4-4D14-B93E-0D265AB056AF}">
  <ds:schemaRefs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6f846979-0e6f-42ff-8b87-e1893efeda99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536</Words>
  <Application>Microsoft Office PowerPoint</Application>
  <PresentationFormat>Custom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WF on MPR&amp;AMPR simulation assumption for PC2 intra-band contiguous UL</vt:lpstr>
      <vt:lpstr>Background on architecture</vt:lpstr>
      <vt:lpstr>WF on Scope</vt:lpstr>
      <vt:lpstr>WF on allocations and waveforms</vt:lpstr>
      <vt:lpstr>WF on assumptions for MPR A-MPR evaluation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new intra-band CA BW classes for NR-U</dc:title>
  <dc:creator>Apple</dc:creator>
  <cp:lastModifiedBy>Skyworks</cp:lastModifiedBy>
  <cp:revision>59</cp:revision>
  <dcterms:created xsi:type="dcterms:W3CDTF">2020-03-02T22:32:10Z</dcterms:created>
  <dcterms:modified xsi:type="dcterms:W3CDTF">2020-11-10T16:25:18Z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