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80" r:id="rId5"/>
    <p:sldId id="288" r:id="rId6"/>
    <p:sldId id="282" r:id="rId7"/>
    <p:sldId id="283" r:id="rId8"/>
    <p:sldId id="286" r:id="rId9"/>
    <p:sldId id="287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" initials="Nokia" lastIdx="1" clrIdx="0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8" autoAdjust="0"/>
    <p:restoredTop sz="90157" autoAdjust="0"/>
  </p:normalViewPr>
  <p:slideViewPr>
    <p:cSldViewPr snapToGrid="0">
      <p:cViewPr varScale="1">
        <p:scale>
          <a:sx n="110" d="100"/>
          <a:sy n="110" d="100"/>
        </p:scale>
        <p:origin x="7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4424B332-E8A1-44D1-836E-D80E995F3D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CC4-43F2-8959-F0CAB6150713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E54F3096-EA1B-4D01-8E56-059901AD52F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CC4-43F2-8959-F0CAB6150713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F1468FFE-D781-4347-940A-6725D22B16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CC4-43F2-8959-F0CAB61507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8CC4-43F2-8959-F0CAB6150713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C4-43F2-8959-F0CAB6150713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CC4-43F2-8959-F0CAB6150713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1A656593-1328-4E58-90CC-D521936D18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CC4-43F2-8959-F0CAB6150713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F3D0AB8C-0015-41A6-AC96-A24557ED95CA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F9E8E68-C83E-48CB-A25E-F28F9F6541A0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CC4-43F2-8959-F0CAB6150713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CC4-43F2-8959-F0CAB6150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8EB1EFCC-4976-4C89-87AF-C133D7645A9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E7-4508-B087-6CBDFE041A82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9B0C9152-8123-4D86-A3AE-BE1BF3E68A9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E7-4508-B087-6CBDFE041A82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D820C84C-6820-4902-8AB0-2DFCDD3B68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7E7-4508-B087-6CBDFE041A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C7E7-4508-B087-6CBDFE041A82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E7-4508-B087-6CBDFE041A82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7E7-4508-B087-6CBDFE041A8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563F2200-F8B9-45A3-92AD-F56ECE7DF6A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E7-4508-B087-6CBDFE041A82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79E3FB49-9AAF-49DD-A6B1-7B53D520E78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B8EA06C-FDE7-4D82-962E-6B6259004454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7E7-4508-B087-6CBDFE041A82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C7E7-4508-B087-6CBDFE041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97_e/Docs/R4-2015855.zip" TargetMode="External"/><Relationship Id="rId2" Type="http://schemas.openxmlformats.org/officeDocument/2006/relationships/hyperlink" Target="https://www.3gpp.org/ftp/TSG_RAN/WG4_Radio/TSGR4_97_e/Docs/R4-2014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6296.zip" TargetMode="External"/><Relationship Id="rId5" Type="http://schemas.openxmlformats.org/officeDocument/2006/relationships/hyperlink" Target="https://www.3gpp.org/ftp/TSG_RAN/WG4_Radio/TSGR4_97_e/Docs/R4-2016229.zip" TargetMode="External"/><Relationship Id="rId4" Type="http://schemas.openxmlformats.org/officeDocument/2006/relationships/hyperlink" Target="https://www.3gpp.org/ftp/TSG_RAN/WG4_Radio/TSGR4_97_e/Docs/R4-201588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UE RF requirement of n262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Nokia, Sony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R4-2016879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3575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10.28</a:t>
            </a:r>
          </a:p>
          <a:p>
            <a:r>
              <a:rPr lang="en-US" b="1" dirty="0"/>
              <a:t>Email Thread: #130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n262 PC3 Min Peak EIRP and REFSENS Proposals: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585253"/>
              </p:ext>
            </p:extLst>
          </p:nvPr>
        </p:nvGraphicFramePr>
        <p:xfrm>
          <a:off x="2113280" y="2168208"/>
          <a:ext cx="771144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45887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min pk EIRP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REFSENS (dBm), </a:t>
                      </a:r>
                    </a:p>
                    <a:p>
                      <a:pPr algn="ctr"/>
                      <a:r>
                        <a:rPr lang="en-US" dirty="0"/>
                        <a:t>100 MHz, SNR = -1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R4-2014263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R4-2015855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</a:t>
                      </a:r>
                    </a:p>
                    <a:p>
                      <a:pPr algn="ctr"/>
                      <a:r>
                        <a:rPr lang="en-US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R4-2015888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R4-2016229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R4-2016296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Mean n262 (47.7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16.5 (mean over </a:t>
                      </a:r>
                      <a:r>
                        <a:rPr lang="en-US" b="1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16.1 (mean over 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-79.3 (mean over </a:t>
                      </a:r>
                      <a:r>
                        <a:rPr lang="en-US" b="1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</a:t>
                      </a:r>
                      <a:r>
                        <a:rPr lang="en-US" b="1" strike="sngStrike" baseline="0" dirty="0">
                          <a:solidFill>
                            <a:srgbClr val="FF0000"/>
                          </a:solidFill>
                        </a:rPr>
                        <a:t>89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(mean over 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n259 (41.5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n260 (38.5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4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234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PC3 EIRP and EIS degradation from peak direction to 50</a:t>
            </a:r>
            <a:r>
              <a:rPr lang="en-US" sz="2000" baseline="30000" dirty="0"/>
              <a:t>th</a:t>
            </a:r>
            <a:r>
              <a:rPr lang="en-US" sz="2000" dirty="0"/>
              <a:t> %</a:t>
            </a:r>
            <a:r>
              <a:rPr lang="en-US" sz="2000" dirty="0" err="1"/>
              <a:t>ile</a:t>
            </a:r>
            <a:r>
              <a:rPr lang="en-US" sz="2000" dirty="0"/>
              <a:t> direction: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77275"/>
              </p:ext>
            </p:extLst>
          </p:nvPr>
        </p:nvGraphicFramePr>
        <p:xfrm>
          <a:off x="0" y="3297936"/>
          <a:ext cx="52730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peak to 50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%</a:t>
                      </a:r>
                      <a:r>
                        <a:rPr lang="en-US" dirty="0" err="1"/>
                        <a:t>ile</a:t>
                      </a:r>
                      <a:r>
                        <a:rPr lang="en-US" dirty="0"/>
                        <a:t> degradation(dB)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n258 (26.0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n257/n261 (28.0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n260 (39.5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N259 (41.5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Extrapolated n262 (47.5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13.X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4D2CE0-0A8D-43F1-AF6E-2F8D0D1F2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845291"/>
              </p:ext>
            </p:extLst>
          </p:nvPr>
        </p:nvGraphicFramePr>
        <p:xfrm>
          <a:off x="5280917" y="287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min. pk. EIRP: </a:t>
            </a:r>
          </a:p>
          <a:p>
            <a:pPr lvl="1"/>
            <a:r>
              <a:rPr lang="en-US" dirty="0"/>
              <a:t>Companies are encouraged to provide a view if 16.5 dBm or 16.1 dBm can be specified or not.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: </a:t>
            </a:r>
            <a:endParaRPr lang="en-US" strike="dblStrike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Companies encouraged to study if deviation from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 value of -13.0 dBm is justified</a:t>
            </a:r>
          </a:p>
          <a:p>
            <a:r>
              <a:rPr lang="en-US" dirty="0"/>
              <a:t>Beam correspondence</a:t>
            </a:r>
          </a:p>
          <a:p>
            <a:pPr lvl="1"/>
            <a:r>
              <a:rPr lang="en-US" dirty="0"/>
              <a:t>Companies are encouraged to bring proposals for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EIRP</a:t>
            </a:r>
            <a:r>
              <a:rPr lang="en-US" baseline="-25000" dirty="0"/>
              <a:t>BC</a:t>
            </a:r>
            <a:r>
              <a:rPr lang="en-US" dirty="0"/>
              <a:t> to include n262 in table 6.6.4.2-1 of TS 38.101-2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REFSENS for 100 MHz </a:t>
            </a:r>
            <a:r>
              <a:rPr lang="en-US" dirty="0" err="1"/>
              <a:t>BW</a:t>
            </a:r>
            <a:r>
              <a:rPr lang="en-US" baseline="-25000" dirty="0" err="1"/>
              <a:t>chan</a:t>
            </a:r>
            <a:endParaRPr lang="en-US" dirty="0"/>
          </a:p>
          <a:p>
            <a:pPr lvl="1"/>
            <a:r>
              <a:rPr lang="en-US" dirty="0"/>
              <a:t>Companies are encouraged to provide a view if -79.3 dBm or -79.</a:t>
            </a:r>
            <a:r>
              <a:rPr lang="en-US" strike="sngStrike" dirty="0"/>
              <a:t>8</a:t>
            </a:r>
            <a:r>
              <a:rPr lang="en-US" dirty="0"/>
              <a:t>9 dBm can be specified or not.</a:t>
            </a:r>
          </a:p>
          <a:p>
            <a:r>
              <a:rPr lang="en-US" dirty="0"/>
              <a:t>Assumption: -1 dB target SNR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825625"/>
            <a:ext cx="4881423" cy="4351338"/>
          </a:xfrm>
        </p:spPr>
        <p:txBody>
          <a:bodyPr>
            <a:noAutofit/>
          </a:bodyPr>
          <a:lstStyle/>
          <a:p>
            <a:r>
              <a:rPr lang="en-US" dirty="0"/>
              <a:t>REFSENS and peak EIRP degradation parameter value (‘gain drop’) along 50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r>
              <a:rPr lang="en-US" dirty="0"/>
              <a:t> direction: </a:t>
            </a:r>
          </a:p>
          <a:p>
            <a:pPr lvl="1"/>
            <a:r>
              <a:rPr lang="en-US" dirty="0"/>
              <a:t>Companies are encouraged to provide a view if the extrapolation from existing FR2 trend: 13.4 dB can be specified or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021D352-1002-46DA-BF88-D297A63BD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68272"/>
              </p:ext>
            </p:extLst>
          </p:nvPr>
        </p:nvGraphicFramePr>
        <p:xfrm>
          <a:off x="5280917" y="160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1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34C0-A166-42A8-A561-ACA57D47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MPR for n262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E8B3-1C19-4F64-844D-0E2F57FE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/>
          <a:lstStyle/>
          <a:p>
            <a:r>
              <a:rPr lang="en-US" dirty="0"/>
              <a:t>Companies are encouraged to study if deviation from existing FR2 EVM side conditions is justified:</a:t>
            </a:r>
          </a:p>
          <a:p>
            <a:pPr lvl="1"/>
            <a:r>
              <a:rPr lang="en-US" dirty="0"/>
              <a:t>Study impact of PTRS on UL EVM in RAN4#98</a:t>
            </a:r>
          </a:p>
          <a:p>
            <a:r>
              <a:rPr lang="en-US" dirty="0"/>
              <a:t>Companies are encouraged to study if deviation from existing FR2 MPR values is justified:</a:t>
            </a:r>
          </a:p>
          <a:p>
            <a:pPr lvl="1"/>
            <a:r>
              <a:rPr lang="en-US" dirty="0"/>
              <a:t>PA Non-linearity characteristics deviation from other bands</a:t>
            </a:r>
          </a:p>
          <a:p>
            <a:pPr lvl="1"/>
            <a:r>
              <a:rPr lang="en-US" dirty="0"/>
              <a:t>Any general emissions requirements unique to n262</a:t>
            </a:r>
          </a:p>
          <a:p>
            <a:pPr lvl="1"/>
            <a:r>
              <a:rPr lang="en-US" dirty="0"/>
              <a:t>Other study subjects not precluded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BA68-29D5-47E1-80EA-92B6CE7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54E8813073F84B8412D1BEB8ED750B" ma:contentTypeVersion="13" ma:contentTypeDescription="Create a new document." ma:contentTypeScope="" ma:versionID="02a43dc5277e374ad6e6ca505909acd8">
  <xsd:schema xmlns:xsd="http://www.w3.org/2001/XMLSchema" xmlns:xs="http://www.w3.org/2001/XMLSchema" xmlns:p="http://schemas.microsoft.com/office/2006/metadata/properties" xmlns:ns3="2a6d68b1-f7aa-4b67-96a6-b9a905dcefc0" xmlns:ns4="5a3c5dcd-4948-4155-8133-6a43cadb3123" targetNamespace="http://schemas.microsoft.com/office/2006/metadata/properties" ma:root="true" ma:fieldsID="46e5c2576c2406bb091fb3907bfe6454" ns3:_="" ns4:_="">
    <xsd:import namespace="2a6d68b1-f7aa-4b67-96a6-b9a905dcefc0"/>
    <xsd:import namespace="5a3c5dcd-4948-4155-8133-6a43cadb31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d68b1-f7aa-4b67-96a6-b9a905dce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c5dcd-4948-4155-8133-6a43cadb31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EBA53A-F53F-4E4B-B563-7F7F496A6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6d68b1-f7aa-4b67-96a6-b9a905dcefc0"/>
    <ds:schemaRef ds:uri="5a3c5dcd-4948-4155-8133-6a43cadb31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CA4FD1-7462-43AB-B85E-2A9D73D75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A4605-3F70-4574-94BC-FC9079A3DC0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474</Words>
  <Application>Microsoft Office PowerPoint</Application>
  <PresentationFormat>Widescreen</PresentationFormat>
  <Paragraphs>102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WF on UE RF requirement of n262</vt:lpstr>
      <vt:lpstr>Background 1</vt:lpstr>
      <vt:lpstr>Background 2</vt:lpstr>
      <vt:lpstr>WF on PC3 EIRP</vt:lpstr>
      <vt:lpstr>WF on PC3 REFSENS</vt:lpstr>
      <vt:lpstr>WF on PC3 spherical coverage</vt:lpstr>
      <vt:lpstr>WF on PC3 MPR for n262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Zander, Olof</cp:lastModifiedBy>
  <cp:revision>632</cp:revision>
  <dcterms:created xsi:type="dcterms:W3CDTF">2017-05-16T04:27:47Z</dcterms:created>
  <dcterms:modified xsi:type="dcterms:W3CDTF">2020-11-11T16:14:50Z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0x010100D554E8813073F84B8412D1BEB8ED750B</vt:lpwstr>
  </property>
</Properties>
</file>