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80" r:id="rId2"/>
    <p:sldId id="288" r:id="rId3"/>
    <p:sldId id="282" r:id="rId4"/>
    <p:sldId id="283" r:id="rId5"/>
    <p:sldId id="286" r:id="rId6"/>
    <p:sldId id="287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88" autoAdjust="0"/>
    <p:restoredTop sz="90157" autoAdjust="0"/>
  </p:normalViewPr>
  <p:slideViewPr>
    <p:cSldViewPr snapToGrid="0">
      <p:cViewPr varScale="1">
        <p:scale>
          <a:sx n="96" d="100"/>
          <a:sy n="96" d="100"/>
        </p:scale>
        <p:origin x="2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B854CEEF-2D84-4021-9893-1A5B7DE79A8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CC4-43F2-8959-F0CAB6150713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5EAED374-3B85-4C7A-B711-248A3D24204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CC4-43F2-8959-F0CAB6150713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EB0FBD06-3189-4198-8023-2C9FC79C714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8CC4-43F2-8959-F0CAB615071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8CC4-43F2-8959-F0CAB6150713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C4-43F2-8959-F0CAB6150713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8CC4-43F2-8959-F0CAB6150713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9BAB2C2C-2B80-423A-BE55-34129264FBE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8CC4-43F2-8959-F0CAB6150713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6CAC5228-494A-4812-8220-4B0245108100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69A35FE1-C39B-4294-BB72-29CC6549C86E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8CC4-43F2-8959-F0CAB6150713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8CC4-43F2-8959-F0CAB6150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A6B6DEFA-CC37-432A-BE4F-04D1744D4F5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7E7-4508-B087-6CBDFE041A82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1D10E091-55DA-4794-99A8-983A5E0D3C0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7E7-4508-B087-6CBDFE041A82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A19AD52E-2D59-4359-AB43-D9B8B4A1826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7E7-4508-B087-6CBDFE041A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C7E7-4508-B087-6CBDFE041A82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E7-4508-B087-6CBDFE041A82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7E7-4508-B087-6CBDFE041A82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EC923E66-3E6B-40B4-A50B-2B662BB8D30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7E7-4508-B087-6CBDFE041A82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4F68C252-9426-4224-B662-82D63AE9B24F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490D103B-68C4-4FDA-B595-4A4F420990C6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C7E7-4508-B087-6CBDFE041A82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C7E7-4508-B087-6CBDFE041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7_e/Docs/R4-2015855.zip" TargetMode="External"/><Relationship Id="rId2" Type="http://schemas.openxmlformats.org/officeDocument/2006/relationships/hyperlink" Target="https://www.3gpp.org/ftp/TSG_RAN/WG4_Radio/TSGR4_97_e/Docs/R4-2014263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7_e/Docs/R4-2016296.zip" TargetMode="External"/><Relationship Id="rId5" Type="http://schemas.openxmlformats.org/officeDocument/2006/relationships/hyperlink" Target="https://www.3gpp.org/ftp/TSG_RAN/WG4_Radio/TSGR4_97_e/Docs/R4-2016229.zip" TargetMode="External"/><Relationship Id="rId4" Type="http://schemas.openxmlformats.org/officeDocument/2006/relationships/hyperlink" Target="https://www.3gpp.org/ftp/TSG_RAN/WG4_Radio/TSGR4_97_e/Docs/R4-2015888.z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UE RF requirement of n262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Qualcomm, Nokia, 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R4-2016879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3575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#97-e</a:t>
            </a:r>
          </a:p>
          <a:p>
            <a:r>
              <a:rPr lang="en-US" b="1" dirty="0"/>
              <a:t>Online Meeting, Nov 2020</a:t>
            </a:r>
            <a:endParaRPr lang="en-US" dirty="0"/>
          </a:p>
          <a:p>
            <a:r>
              <a:rPr lang="en-US" b="1" dirty="0"/>
              <a:t>Agenda: 10.28</a:t>
            </a:r>
          </a:p>
          <a:p>
            <a:r>
              <a:rPr lang="en-US" b="1" dirty="0"/>
              <a:t>Email Thread: #130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/>
          </a:bodyPr>
          <a:lstStyle/>
          <a:p>
            <a:r>
              <a:rPr lang="en-US" sz="2000" dirty="0"/>
              <a:t>n262 PC3 Min Peak EIRP and REFSENS Proposals: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33352"/>
              </p:ext>
            </p:extLst>
          </p:nvPr>
        </p:nvGraphicFramePr>
        <p:xfrm>
          <a:off x="2113280" y="2168208"/>
          <a:ext cx="771144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45887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min pk EIRP (dBm)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REFSENS (dBm), </a:t>
                      </a:r>
                    </a:p>
                    <a:p>
                      <a:pPr algn="ctr"/>
                      <a:r>
                        <a:rPr lang="en-US" dirty="0"/>
                        <a:t>100 MHz, SNR = -1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R4-2014263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R4-2015855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R4-2015888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R4-2016229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R4-2016296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Mean n262 (47.7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-79.3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n259 (41.5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3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n260 (38.5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484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0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234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PC3 EIRP and EIS degradation from peak direction to 50</a:t>
            </a:r>
            <a:r>
              <a:rPr lang="en-US" sz="2000" baseline="30000" dirty="0"/>
              <a:t>th</a:t>
            </a:r>
            <a:r>
              <a:rPr lang="en-US" sz="2000" dirty="0"/>
              <a:t> %</a:t>
            </a:r>
            <a:r>
              <a:rPr lang="en-US" sz="2000" dirty="0" err="1"/>
              <a:t>ile</a:t>
            </a:r>
            <a:r>
              <a:rPr lang="en-US" sz="2000" dirty="0"/>
              <a:t> direction: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77275"/>
              </p:ext>
            </p:extLst>
          </p:nvPr>
        </p:nvGraphicFramePr>
        <p:xfrm>
          <a:off x="0" y="3297936"/>
          <a:ext cx="527304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peak to 50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%</a:t>
                      </a:r>
                      <a:r>
                        <a:rPr lang="en-US" dirty="0" err="1"/>
                        <a:t>ile</a:t>
                      </a:r>
                      <a:r>
                        <a:rPr lang="en-US" dirty="0"/>
                        <a:t> degradation(dB)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n258 (26.0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n257/n261 (28.0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n260 (39.5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N259 (41.5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Extrapolated n262 (47.5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13.X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4D2CE0-0A8D-43F1-AF6E-2F8D0D1F2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845291"/>
              </p:ext>
            </p:extLst>
          </p:nvPr>
        </p:nvGraphicFramePr>
        <p:xfrm>
          <a:off x="5280917" y="287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EIRP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min. pk. EIRP: </a:t>
            </a:r>
          </a:p>
          <a:p>
            <a:pPr lvl="1"/>
            <a:r>
              <a:rPr lang="en-US" dirty="0"/>
              <a:t>Companies are encouraged to provide a view if 16.5 dBm (average over </a:t>
            </a:r>
            <a:r>
              <a:rPr lang="en-US" dirty="0" err="1"/>
              <a:t>mW</a:t>
            </a:r>
            <a:r>
              <a:rPr lang="en-US" dirty="0"/>
              <a:t>) can be specified or not.</a:t>
            </a:r>
          </a:p>
          <a:p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: </a:t>
            </a:r>
            <a:endParaRPr lang="en-US" strike="dblStrike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Companies encouraged to study if deviation from </a:t>
            </a:r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 value of -13.0 dBm is justified</a:t>
            </a:r>
          </a:p>
          <a:p>
            <a:r>
              <a:rPr lang="en-US" dirty="0"/>
              <a:t>Beam correspondence</a:t>
            </a:r>
          </a:p>
          <a:p>
            <a:pPr lvl="1"/>
            <a:r>
              <a:rPr lang="en-US" dirty="0"/>
              <a:t>Companies are encouraged to bring proposals for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EIRP</a:t>
            </a:r>
            <a:r>
              <a:rPr lang="en-US" baseline="-25000" dirty="0"/>
              <a:t>BC</a:t>
            </a:r>
            <a:r>
              <a:rPr lang="en-US" dirty="0"/>
              <a:t> to include n262 in table 6.6.4.2-1 of TS 38.101-2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REFSENS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REFSENS for 100 MHz </a:t>
            </a:r>
            <a:r>
              <a:rPr lang="en-US" dirty="0" err="1"/>
              <a:t>BW</a:t>
            </a:r>
            <a:r>
              <a:rPr lang="en-US" baseline="-25000" dirty="0" err="1"/>
              <a:t>chan</a:t>
            </a:r>
            <a:endParaRPr lang="en-US" dirty="0"/>
          </a:p>
          <a:p>
            <a:pPr lvl="1"/>
            <a:r>
              <a:rPr lang="en-US" dirty="0"/>
              <a:t>Companies are encouraged to provide a view if -79.3 dBm (average over </a:t>
            </a:r>
            <a:r>
              <a:rPr lang="en-US" dirty="0" err="1"/>
              <a:t>mW</a:t>
            </a:r>
            <a:r>
              <a:rPr lang="en-US" dirty="0"/>
              <a:t>) can be specified or not.</a:t>
            </a:r>
          </a:p>
          <a:p>
            <a:r>
              <a:rPr lang="en-US" dirty="0"/>
              <a:t>Assumption: -1 dB target SNR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spherical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825625"/>
            <a:ext cx="4881423" cy="4351338"/>
          </a:xfrm>
        </p:spPr>
        <p:txBody>
          <a:bodyPr>
            <a:noAutofit/>
          </a:bodyPr>
          <a:lstStyle/>
          <a:p>
            <a:r>
              <a:rPr lang="en-US" dirty="0"/>
              <a:t>REFSENS and peak EIRP degradation parameter value (‘gain drop’) along 50</a:t>
            </a:r>
            <a:r>
              <a:rPr lang="en-US" baseline="30000" dirty="0"/>
              <a:t>th</a:t>
            </a:r>
            <a:r>
              <a:rPr lang="en-US" dirty="0"/>
              <a:t> %</a:t>
            </a:r>
            <a:r>
              <a:rPr lang="en-US" dirty="0" err="1"/>
              <a:t>ile</a:t>
            </a:r>
            <a:r>
              <a:rPr lang="en-US" dirty="0"/>
              <a:t> direction: </a:t>
            </a:r>
          </a:p>
          <a:p>
            <a:pPr lvl="1"/>
            <a:r>
              <a:rPr lang="en-US" dirty="0"/>
              <a:t>Companies are encouraged to provide a view if the extrapolation from existing FR2 trend: 13.4 dB can be specified or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021D352-1002-46DA-BF88-D297A63BD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68272"/>
              </p:ext>
            </p:extLst>
          </p:nvPr>
        </p:nvGraphicFramePr>
        <p:xfrm>
          <a:off x="5280917" y="160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91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34C0-A166-42A8-A561-ACA57D47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MPR for n262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FE8B3-1C19-4F64-844D-0E2F57FE8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695"/>
          </a:xfrm>
        </p:spPr>
        <p:txBody>
          <a:bodyPr/>
          <a:lstStyle/>
          <a:p>
            <a:r>
              <a:rPr lang="en-US" dirty="0"/>
              <a:t>Companies are encouraged to study if deviation from existing FR2 EVM side conditions is justified:</a:t>
            </a:r>
          </a:p>
          <a:p>
            <a:pPr lvl="1"/>
            <a:r>
              <a:rPr lang="en-US" dirty="0"/>
              <a:t>Study impact of PTRS on UL EVM in RAN4#98</a:t>
            </a:r>
          </a:p>
          <a:p>
            <a:r>
              <a:rPr lang="en-US" dirty="0"/>
              <a:t>Companies are encouraged to study if deviation from existing FR2 MPR values is justified:</a:t>
            </a:r>
          </a:p>
          <a:p>
            <a:pPr lvl="1"/>
            <a:r>
              <a:rPr lang="en-US" dirty="0"/>
              <a:t>PA Non-linearity characteristics deviation from other bands</a:t>
            </a:r>
          </a:p>
          <a:p>
            <a:pPr lvl="1"/>
            <a:r>
              <a:rPr lang="en-US" dirty="0"/>
              <a:t>Any general emissions requirements unique to n262</a:t>
            </a:r>
          </a:p>
          <a:p>
            <a:pPr lvl="1"/>
            <a:r>
              <a:rPr lang="en-US" dirty="0"/>
              <a:t>Other study subjects not precluded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4BA68-29D5-47E1-80EA-92B6CE79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4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453</Words>
  <Application>Microsoft Office PowerPoint</Application>
  <PresentationFormat>Widescreen</PresentationFormat>
  <Paragraphs>100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WF on UE RF requirement of n262</vt:lpstr>
      <vt:lpstr>Background 1</vt:lpstr>
      <vt:lpstr>Background 2</vt:lpstr>
      <vt:lpstr>WF on PC3 EIRP</vt:lpstr>
      <vt:lpstr>WF on PC3 REFSENS</vt:lpstr>
      <vt:lpstr>WF on PC3 spherical coverage</vt:lpstr>
      <vt:lpstr>WF on PC3 MPR for n262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sumanti@qti.qualcomm.com</dc:creator>
  <cp:keywords>Wide;band operation, CTPClassification=CTP_PUBLIC:VisualMarkings=</cp:keywords>
  <cp:lastModifiedBy>Nokia</cp:lastModifiedBy>
  <cp:revision>630</cp:revision>
  <dcterms:created xsi:type="dcterms:W3CDTF">2017-05-16T04:27:47Z</dcterms:created>
  <dcterms:modified xsi:type="dcterms:W3CDTF">2020-11-11T14:50:58Z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