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3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WF on multi-band relaxation </a:t>
            </a:r>
            <a:br>
              <a:rPr lang="en-US" sz="5400" dirty="0"/>
            </a:br>
            <a:r>
              <a:rPr lang="en-US" sz="5400" dirty="0"/>
              <a:t>of n262</a:t>
            </a:r>
            <a:endParaRPr lang="sv-SE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E83764-0A69-4F31-A37F-356A6815C36B}"/>
              </a:ext>
            </a:extLst>
          </p:cNvPr>
          <p:cNvSpPr txBox="1"/>
          <p:nvPr/>
        </p:nvSpPr>
        <p:spPr>
          <a:xfrm>
            <a:off x="9485625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R4-200xxxx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#97-e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2nd Nov – 13 Nov 2020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Background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A37D9-A92F-2349-B636-2EAFFC9D36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DE" sz="2400" dirty="0"/>
                  <a:t>For U</a:t>
                </a:r>
                <a:r>
                  <a:rPr lang="en-GB" sz="2400" dirty="0"/>
                  <a:t>E</a:t>
                </a:r>
                <a:r>
                  <a:rPr lang="en-DE" sz="2400" dirty="0"/>
                  <a:t>s that support multiple FR2 bands, </a:t>
                </a:r>
                <a:r>
                  <a:rPr lang="en-GB" sz="2400" dirty="0"/>
                  <a:t>minimum requirement for peak EIRP/EIS and EIRP/EIS spherical coverage shall be decreased per band by:</a:t>
                </a:r>
              </a:p>
              <a:p>
                <a:pPr lvl="1"/>
                <a:r>
                  <a:rPr lang="en-GB" sz="2000" dirty="0"/>
                  <a:t>The peak EIRP/EIS relaxation parameter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GB" sz="2000" dirty="0" err="1"/>
                  <a:t>MBP,n</a:t>
                </a:r>
                <a:endParaRPr lang="en-GB" sz="2000" dirty="0"/>
              </a:p>
              <a:p>
                <a:pPr lvl="1"/>
                <a:r>
                  <a:rPr lang="en-GB" sz="2000" dirty="0"/>
                  <a:t>The EIRP/EIS spherical coverage relaxation parameter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GB" sz="2000" dirty="0" err="1"/>
                  <a:t>MBS,n</a:t>
                </a:r>
                <a:endParaRPr lang="en-GB" sz="2000" dirty="0"/>
              </a:p>
              <a:p>
                <a:pPr lvl="1"/>
                <a:endParaRPr lang="en-GB" sz="2000" dirty="0"/>
              </a:p>
              <a:p>
                <a:pPr lvl="1"/>
                <a:endParaRPr lang="en-GB" sz="2000" dirty="0"/>
              </a:p>
              <a:p>
                <a:pPr lvl="1"/>
                <a:endParaRPr lang="en-GB" sz="2000" dirty="0"/>
              </a:p>
              <a:p>
                <a:pPr lvl="1"/>
                <a:endParaRPr lang="en-GB" sz="2000" dirty="0"/>
              </a:p>
              <a:p>
                <a:pPr lvl="1"/>
                <a:endParaRPr lang="en-GB" sz="2000" dirty="0"/>
              </a:p>
              <a:p>
                <a:pPr lvl="1"/>
                <a:endParaRPr lang="en-GB" sz="2000" dirty="0"/>
              </a:p>
              <a:p>
                <a:pPr lvl="1"/>
                <a:endParaRPr lang="en-GB" sz="2000" dirty="0"/>
              </a:p>
              <a:p>
                <a:pPr marL="0" indent="0">
                  <a:buNone/>
                </a:pPr>
                <a:r>
                  <a:rPr lang="en-US" sz="2400" dirty="0"/>
                  <a:t>Extension of the scope of the UE multi-band support in Rel-17 (</a:t>
                </a:r>
                <a:r>
                  <a:rPr lang="en-GB" sz="2400" dirty="0"/>
                  <a:t>n257, n258, n261, n260, n259, and now including band n262).</a:t>
                </a:r>
              </a:p>
              <a:p>
                <a:pPr lvl="1"/>
                <a:endParaRPr lang="en-DE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A37D9-A92F-2349-B636-2EAFFC9D36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1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62ADC724-9A62-7E4C-A908-02B279F59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584" y="3083759"/>
            <a:ext cx="4628831" cy="205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88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00F7D-4D25-554D-9561-02B5ACA07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– Multi-band relaxation (MBR) for n262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E0554-E6F1-BE4A-8CC6-489ECD960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Regardless of the transceiver architecture, UE implementation with antenna arrays that span frequency range 37 – 48.2 GHz is anticipated </a:t>
            </a:r>
            <a:endParaRPr lang="en-GB" sz="2000" dirty="0"/>
          </a:p>
          <a:p>
            <a:pPr lvl="1"/>
            <a:r>
              <a:rPr lang="en-GB" sz="2000" dirty="0"/>
              <a:t>Companies are encouraged to study and quantify RF impairments associated to such an antenna array implementation, including considerations for antenna element spacing and form factor integration trade-offs.</a:t>
            </a:r>
          </a:p>
          <a:p>
            <a:pPr lvl="1"/>
            <a:endParaRPr lang="en-GB" sz="2000" dirty="0"/>
          </a:p>
          <a:p>
            <a:r>
              <a:rPr lang="en-GB" sz="2400" dirty="0"/>
              <a:t>Open issues:</a:t>
            </a:r>
          </a:p>
          <a:p>
            <a:pPr lvl="1"/>
            <a:r>
              <a:rPr lang="en-GB" sz="2000" dirty="0"/>
              <a:t>Companies are encouraged to consider band grouping scenarios and architecture options, and their impact on MBR.</a:t>
            </a:r>
          </a:p>
          <a:p>
            <a:pPr lvl="1"/>
            <a:endParaRPr lang="en-GB" sz="2000" dirty="0"/>
          </a:p>
          <a:p>
            <a:r>
              <a:rPr lang="en-DE" sz="2400" dirty="0"/>
              <a:t>Companies are encouraged to provide values for MBR for n262 based on the above considerations in the next RAN4 meeting.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54120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D86B90-44A4-4D14-B93E-0D265AB056A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6f846979-0e6f-42ff-8b87-e1893efeda99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3320</TotalTime>
  <Words>207</Words>
  <Application>Microsoft Macintosh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WF on multi-band relaxation  of n262</vt:lpstr>
      <vt:lpstr>Background</vt:lpstr>
      <vt:lpstr>WF – Multi-band relaxation (MBR) for n262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Ericsson</dc:creator>
  <cp:lastModifiedBy>Camila Priale Olivares</cp:lastModifiedBy>
  <cp:revision>70</cp:revision>
  <dcterms:created xsi:type="dcterms:W3CDTF">2020-03-02T22:32:10Z</dcterms:created>
  <dcterms:modified xsi:type="dcterms:W3CDTF">2020-11-09T21:34:16Z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