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22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11.11.2020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MSD assumptions improvement for UE PC2 combinations</a:t>
            </a:r>
            <a:endParaRPr lang="fi-FI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</a:p>
          <a:p>
            <a:r>
              <a:rPr lang="en-US" dirty="0"/>
              <a:t>Electronic Meeting, 2-13 Nov., 2020</a:t>
            </a:r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711418"/>
          </a:xfrm>
        </p:spPr>
        <p:txBody>
          <a:bodyPr>
            <a:normAutofit/>
          </a:bodyPr>
          <a:lstStyle/>
          <a:p>
            <a:r>
              <a:rPr lang="en-US" dirty="0"/>
              <a:t>The MSD for Band n77 PC2 combinations are derived based on conventional assumptions, by which the already large MSD values become even larger, as raised by </a:t>
            </a:r>
          </a:p>
          <a:p>
            <a:pPr lvl="1"/>
            <a:r>
              <a:rPr lang="en-US" dirty="0"/>
              <a:t>[1] R4-2016441, </a:t>
            </a:r>
            <a:r>
              <a:rPr lang="en-US" altLang="zh-CN" dirty="0"/>
              <a:t>MSD for Band n77 PC2 combinations, Qualcomm</a:t>
            </a:r>
          </a:p>
          <a:p>
            <a:r>
              <a:rPr lang="en-US" altLang="zh-CN" dirty="0"/>
              <a:t>Other PC2 band combinations including n78, n41, the MSD values introduced are also la</a:t>
            </a:r>
            <a:r>
              <a:rPr lang="en-US" altLang="zh-CN" dirty="0">
                <a:solidFill>
                  <a:schemeClr val="accent6"/>
                </a:solidFill>
              </a:rPr>
              <a:t>r</a:t>
            </a:r>
            <a:r>
              <a:rPr lang="en-US" altLang="zh-CN" dirty="0"/>
              <a:t>ger to be difficult for deployment.</a:t>
            </a:r>
            <a:endParaRPr lang="fi-FI" altLang="zh-CN" dirty="0"/>
          </a:p>
          <a:p>
            <a:endParaRPr lang="fi-FI" dirty="0"/>
          </a:p>
          <a:p>
            <a:r>
              <a:rPr lang="fi-FI" dirty="0"/>
              <a:t>Thus, improvement on the MSD assumptions are necessary to make the PC2 MSD requirements more meaningful and close to the  commercial product. </a:t>
            </a:r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MSD assumptions improvement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Revisit the component performance </a:t>
            </a:r>
            <a:r>
              <a:rPr lang="en-US" altLang="zh-CN" dirty="0">
                <a:solidFill>
                  <a:srgbClr val="0070C0"/>
                </a:solidFill>
              </a:rPr>
              <a:t>by taking the commercial UE ability into account </a:t>
            </a:r>
            <a:r>
              <a:rPr lang="en-US" altLang="zh-CN" dirty="0"/>
              <a:t>and </a:t>
            </a:r>
            <a:r>
              <a:rPr lang="en-US" altLang="zh-CN" strike="sngStrike" dirty="0"/>
              <a:t>agree the MSD assumptions, and </a:t>
            </a:r>
            <a:r>
              <a:rPr lang="en-US" altLang="zh-CN" dirty="0" smtClean="0"/>
              <a:t>improve 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the MSD</a:t>
            </a:r>
            <a:r>
              <a:rPr lang="en-US" altLang="zh-CN" dirty="0" smtClean="0"/>
              <a:t> </a:t>
            </a:r>
            <a:r>
              <a:rPr lang="en-US" altLang="zh-CN" strike="sngStrike" dirty="0"/>
              <a:t>for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per </a:t>
            </a:r>
            <a:r>
              <a:rPr lang="en-US" altLang="zh-CN" dirty="0" smtClean="0"/>
              <a:t>PC2</a:t>
            </a:r>
            <a:r>
              <a:rPr lang="en-US" altLang="zh-CN" dirty="0"/>
              <a:t> </a:t>
            </a:r>
            <a:r>
              <a:rPr lang="en-US" altLang="zh-CN" dirty="0" smtClean="0"/>
              <a:t>combination </a:t>
            </a:r>
            <a:r>
              <a:rPr lang="en-US" altLang="zh-CN" strike="sngStrike" dirty="0"/>
              <a:t>which include</a:t>
            </a:r>
          </a:p>
          <a:p>
            <a:pPr lvl="1"/>
            <a:r>
              <a:rPr lang="en-US" altLang="zh-CN" strike="sngStrike" dirty="0"/>
              <a:t>Aggressive PCB isolations: [90dB]</a:t>
            </a:r>
          </a:p>
          <a:p>
            <a:pPr lvl="1"/>
            <a:r>
              <a:rPr lang="en-US" altLang="zh-CN" strike="sngStrike" dirty="0"/>
              <a:t>Other assumptions identified to be improved</a:t>
            </a:r>
          </a:p>
          <a:p>
            <a:pPr lvl="1"/>
            <a:r>
              <a:rPr lang="en-US" altLang="zh-CN" dirty="0">
                <a:solidFill>
                  <a:schemeClr val="accent6"/>
                </a:solidFill>
              </a:rPr>
              <a:t>Encourage companies to provide MSD measurements of commercial devices.  Example, MSD for </a:t>
            </a:r>
            <a:r>
              <a:rPr lang="en-US" altLang="zh-CN" dirty="0" smtClean="0">
                <a:solidFill>
                  <a:schemeClr val="accent6"/>
                </a:solidFill>
              </a:rPr>
              <a:t>Band (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altLang="zh-CN" dirty="0" smtClean="0">
                <a:solidFill>
                  <a:schemeClr val="accent6"/>
                </a:solidFill>
              </a:rPr>
              <a:t>)3 </a:t>
            </a:r>
            <a:r>
              <a:rPr lang="en-US" altLang="zh-CN" dirty="0">
                <a:solidFill>
                  <a:schemeClr val="accent6"/>
                </a:solidFill>
              </a:rPr>
              <a:t>+ Band n78.</a:t>
            </a:r>
          </a:p>
          <a:p>
            <a:pPr lvl="1"/>
            <a:endParaRPr lang="en-US" altLang="zh-CN" dirty="0"/>
          </a:p>
          <a:p>
            <a:r>
              <a:rPr lang="en-US" altLang="zh-CN" strike="sngStrike" dirty="0"/>
              <a:t>The high MSD performance is optional and signaled as a  capability by the UE</a:t>
            </a:r>
            <a:r>
              <a:rPr lang="en-US" altLang="zh-CN" strike="sngStrike" dirty="0" smtClean="0"/>
              <a:t>.</a:t>
            </a:r>
          </a:p>
          <a:p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Further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discussion on whether introducing additional MSD capability reporting</a:t>
            </a:r>
            <a:endParaRPr lang="en-US" altLang="zh-CN" strike="sngStrik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047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197</Words>
  <Application>Microsoft Office PowerPoint</Application>
  <PresentationFormat>自定义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WF on MSD assumptions improvement for UE PC2 combinations</vt:lpstr>
      <vt:lpstr>Background</vt:lpstr>
      <vt:lpstr>WF on MSD assumptions improvement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Jinqiang Xing</dc:creator>
  <cp:lastModifiedBy>Bo Liu, CTC</cp:lastModifiedBy>
  <cp:revision>131</cp:revision>
  <dcterms:created xsi:type="dcterms:W3CDTF">2019-05-15T02:20:06Z</dcterms:created>
  <dcterms:modified xsi:type="dcterms:W3CDTF">2020-11-11T13:23:41Z</dcterms:modified>
</cp:coreProperties>
</file>