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222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9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5082-A819-4C9E-BC56-5E7609953599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2B3A-CB3D-4DFE-BF5A-DF35A2262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37DEA2-7A85-4A6E-9B45-EEE9A81BF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B188CE7-1012-4C8C-9602-FA21406D7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E7E02D-6F63-41EB-B0DD-313C4983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AE2BC0-2139-47E9-B194-60DCECB63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AEBAA7-5CB2-4ABE-BD04-52E724498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31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205663-6D52-44F9-9580-A0CC0FDD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523247-B326-4D3E-99AF-BAF0C88FE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0FBA1B-5851-4576-A8F7-B50559F7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76BD3F-67F3-40B5-B1E4-78A2B1E8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C417E2-39B8-4FD7-A239-6230A212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13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2DB778-3121-4246-A397-7FBCF22F4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01EC45B-4531-4819-9E9E-25DC23F16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6DD7D0-CF64-458A-BF2B-F273CC190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F5E135-2587-4685-A9C0-EB32B308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1EB23E-4536-44D0-95B6-55045DC2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96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335F64-322D-477D-8426-A38C5CBF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6D7B81-AE07-4738-AA50-76721908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alibri" pitchFamily="34" charset="0"/>
              <a:buChar char="-"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F220A1-A897-4082-B399-DA3C19AE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94B323-77D4-4E49-BCEB-817EF80D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060D3D-C899-4C72-94D2-52F5B778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1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4F04D-A621-48C2-AA73-4C79E964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5EF26B-8779-4E2C-9E36-B45028EF3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3A25CB-AC33-473C-9307-9305ACE6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4B75CC-85A2-45B7-9D00-11ACC066A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FDB41A-B06B-4577-9C6E-E4945DF0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222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E41B6A-DF9C-417A-A25B-92BA5EB70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97BE4F-1B6D-40B9-A568-F3E2B2747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4F28C3-C9DC-4C7B-BE81-9936771B2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516A410-A785-416A-A99C-7D3EA954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174920-06B3-4A7D-9A2E-89C7E1C12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C05646-2A25-4E6F-B770-9508B746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519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7EFAE3-BDBF-4362-A9FE-75C4539B4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B96BDA2-0101-4BE0-AE0E-DE8A25F6A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46D38AE-866E-4F63-A541-590CC6592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2AF195F-AA33-4121-9053-44F448533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2BA761A-8AAB-41C5-A56C-A995B69FA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10F4FE8-D924-4CC9-A731-706ACB38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1DF5EF2-9B54-41FF-8C57-46B83E24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C283509-9AE8-4831-AF1C-8DD42F7D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74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71B6B8-10D3-4137-BF1D-FDE744C6F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0305B51-92D1-4E34-B541-CEB826D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748250-71B4-42CF-BC7E-5DD0F41D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79D0BF-0680-4CA8-BBF4-4C749417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75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CCB5C7-7D3D-410D-9A77-4010E7E7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3E1FAF2-D134-4AEE-BCAE-D4C6B99F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FCD66C-06DB-4014-ADA0-38C5289A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59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EA6801-4DAB-414B-89B2-69C54964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1A551A-B535-4132-BFC3-67D9261BA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2A939C-4D6D-45AA-8C8A-0946CD4A9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6014B-99C4-4941-9F0C-A6B66586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D5B1EB-D2F1-4D34-AF87-77830D1A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F61DB4-9ACE-4465-B9AE-27E91F48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065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55F2D5-A693-41B3-A6C4-9F6C77E2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53FEEB5-14E3-42EC-8CB7-8BA90D3B3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7461C9-C890-4DC4-8C1E-16B52C5A9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4597D7-5F1D-4CAC-B0F2-0626FA81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A65E6D-C801-486E-BE85-A83044A0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EFDBA-B436-41B6-B885-3ED4205A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73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18AFA36-9B8D-44A8-A408-03085BF07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4478CF-7670-4D34-996D-E6ED8947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D3CA36-B032-420F-8A47-FB9C67339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E01646-DB54-47E6-AADC-98A03761F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3868E8-47CE-4B7B-9930-4DC43E969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66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CEF96B-A12C-4447-9C6E-ED4B6551DA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WF on MSD assumptions improvement for UE PC2 combinations</a:t>
            </a:r>
            <a:endParaRPr lang="fi-FI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91C96DE-8BEA-49DD-9786-F870356E1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China Telecom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58E642-62FD-42CE-A21C-2DFF2ADDF6E2}"/>
              </a:ext>
            </a:extLst>
          </p:cNvPr>
          <p:cNvSpPr txBox="1"/>
          <p:nvPr/>
        </p:nvSpPr>
        <p:spPr>
          <a:xfrm>
            <a:off x="9727474" y="287383"/>
            <a:ext cx="23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R4-201xxxx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78D6C9C-968B-4EA5-86EE-DF84C87400C6}"/>
              </a:ext>
            </a:extLst>
          </p:cNvPr>
          <p:cNvSpPr txBox="1"/>
          <p:nvPr/>
        </p:nvSpPr>
        <p:spPr>
          <a:xfrm>
            <a:off x="483325" y="335541"/>
            <a:ext cx="532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TSG-RAN WG4 Meeting # 97-e	</a:t>
            </a:r>
          </a:p>
          <a:p>
            <a:r>
              <a:rPr lang="en-US" dirty="0"/>
              <a:t>Electronic Meeting, 2-13 Nov., 2020</a:t>
            </a:r>
          </a:p>
          <a:p>
            <a:r>
              <a:rPr lang="en-GB" altLang="zh-CN" dirty="0"/>
              <a:t>Agenda: 10.19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6021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B5CE10-50E2-4C0B-99F0-FCE40E67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726" y="177234"/>
            <a:ext cx="10515600" cy="1325563"/>
          </a:xfrm>
        </p:spPr>
        <p:txBody>
          <a:bodyPr/>
          <a:lstStyle/>
          <a:p>
            <a:r>
              <a:rPr lang="fi-FI" dirty="0" err="1"/>
              <a:t>Background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7ECCEF-A414-42C5-9B8F-719EF831D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5545"/>
            <a:ext cx="10515600" cy="4711418"/>
          </a:xfrm>
        </p:spPr>
        <p:txBody>
          <a:bodyPr>
            <a:normAutofit/>
          </a:bodyPr>
          <a:lstStyle/>
          <a:p>
            <a:r>
              <a:rPr lang="en-US" dirty="0"/>
              <a:t>The MSD for Band n77 PC2 combinations are derived based on conventional assumptions, by which the already large MSD values become even larger, as raised by </a:t>
            </a:r>
          </a:p>
          <a:p>
            <a:pPr lvl="1"/>
            <a:r>
              <a:rPr lang="en-US" dirty="0"/>
              <a:t>[1] R4-2016441, </a:t>
            </a:r>
            <a:r>
              <a:rPr lang="en-US" altLang="zh-CN" dirty="0"/>
              <a:t>MSD for Band n77 PC2 combinations, Qualcomm</a:t>
            </a:r>
          </a:p>
          <a:p>
            <a:r>
              <a:rPr lang="en-US" altLang="zh-CN" dirty="0"/>
              <a:t>Other PC2 band combinations including n78, n41, the MSD values introduced are also la</a:t>
            </a:r>
            <a:r>
              <a:rPr lang="en-US" altLang="zh-CN" dirty="0">
                <a:solidFill>
                  <a:schemeClr val="accent6"/>
                </a:solidFill>
              </a:rPr>
              <a:t>r</a:t>
            </a:r>
            <a:r>
              <a:rPr lang="en-US" altLang="zh-CN" dirty="0"/>
              <a:t>ger to be difficult for deployment.</a:t>
            </a:r>
            <a:endParaRPr lang="fi-FI" altLang="zh-CN" dirty="0"/>
          </a:p>
          <a:p>
            <a:endParaRPr lang="fi-FI" dirty="0"/>
          </a:p>
          <a:p>
            <a:r>
              <a:rPr lang="fi-FI" dirty="0"/>
              <a:t>Thus, improvement on the MSD assumptions are necessary to make the PC2 MSD requirements more meaningful and close to the  commercial product. </a:t>
            </a:r>
          </a:p>
        </p:txBody>
      </p:sp>
    </p:spTree>
    <p:extLst>
      <p:ext uri="{BB962C8B-B14F-4D97-AF65-F5344CB8AC3E}">
        <p14:creationId xmlns:p14="http://schemas.microsoft.com/office/powerpoint/2010/main" val="382502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MSD assumptions improvement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Revisit the component performance </a:t>
            </a:r>
            <a:r>
              <a:rPr lang="en-US" altLang="zh-CN" dirty="0">
                <a:solidFill>
                  <a:srgbClr val="0070C0"/>
                </a:solidFill>
              </a:rPr>
              <a:t>by taking the commercial UE ability into account </a:t>
            </a:r>
            <a:r>
              <a:rPr lang="en-US" altLang="zh-CN" dirty="0"/>
              <a:t>and </a:t>
            </a:r>
            <a:r>
              <a:rPr lang="en-US" altLang="zh-CN" strike="sngStrike" dirty="0"/>
              <a:t>agree the MSD assumptions, and </a:t>
            </a:r>
            <a:r>
              <a:rPr lang="en-US" altLang="zh-CN" dirty="0" smtClean="0"/>
              <a:t>improve 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the MSD</a:t>
            </a:r>
            <a:r>
              <a:rPr lang="en-US" altLang="zh-CN" dirty="0" smtClean="0"/>
              <a:t> </a:t>
            </a:r>
            <a:r>
              <a:rPr lang="en-US" altLang="zh-CN" strike="sngStrike" dirty="0"/>
              <a:t>for</a:t>
            </a:r>
            <a:r>
              <a:rPr lang="en-US" altLang="zh-CN" dirty="0"/>
              <a:t> 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per </a:t>
            </a:r>
            <a:r>
              <a:rPr lang="en-US" altLang="zh-CN" dirty="0" smtClean="0"/>
              <a:t>PC2</a:t>
            </a:r>
            <a:r>
              <a:rPr lang="en-US" altLang="zh-CN" dirty="0"/>
              <a:t> </a:t>
            </a:r>
            <a:r>
              <a:rPr lang="en-US" altLang="zh-CN" dirty="0" smtClean="0"/>
              <a:t>combination </a:t>
            </a:r>
            <a:r>
              <a:rPr lang="en-US" altLang="zh-CN" strike="sngStrike" dirty="0"/>
              <a:t>which include</a:t>
            </a:r>
          </a:p>
          <a:p>
            <a:pPr lvl="1"/>
            <a:r>
              <a:rPr lang="en-US" altLang="zh-CN" strike="sngStrike" dirty="0"/>
              <a:t>Aggressive PCB isolations: [90dB]</a:t>
            </a:r>
          </a:p>
          <a:p>
            <a:pPr lvl="1"/>
            <a:r>
              <a:rPr lang="en-US" altLang="zh-CN" strike="sngStrike" dirty="0"/>
              <a:t>Other assumptions identified to be improved</a:t>
            </a:r>
          </a:p>
          <a:p>
            <a:pPr lvl="1"/>
            <a:r>
              <a:rPr lang="en-US" altLang="zh-CN" dirty="0">
                <a:solidFill>
                  <a:schemeClr val="accent6"/>
                </a:solidFill>
              </a:rPr>
              <a:t>Encourage companies to provide MSD measurements of commercial devices.  Example, MSD for </a:t>
            </a:r>
            <a:r>
              <a:rPr lang="en-US" altLang="zh-CN" dirty="0" smtClean="0">
                <a:solidFill>
                  <a:schemeClr val="accent6"/>
                </a:solidFill>
              </a:rPr>
              <a:t>Band (</a:t>
            </a:r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n</a:t>
            </a:r>
            <a:r>
              <a:rPr lang="en-US" altLang="zh-CN" dirty="0" smtClean="0">
                <a:solidFill>
                  <a:schemeClr val="accent6"/>
                </a:solidFill>
              </a:rPr>
              <a:t>)3 </a:t>
            </a:r>
            <a:r>
              <a:rPr lang="en-US" altLang="zh-CN" dirty="0">
                <a:solidFill>
                  <a:schemeClr val="accent6"/>
                </a:solidFill>
              </a:rPr>
              <a:t>+ Band n78.</a:t>
            </a:r>
          </a:p>
          <a:p>
            <a:pPr lvl="1"/>
            <a:endParaRPr lang="en-US" altLang="zh-CN" dirty="0"/>
          </a:p>
          <a:p>
            <a:r>
              <a:rPr lang="en-US" altLang="zh-CN" strike="sngStrike" dirty="0"/>
              <a:t>The high MSD performance is optional and signaled as a  capability by the UE</a:t>
            </a:r>
            <a:r>
              <a:rPr lang="en-US" altLang="zh-CN" strike="sngStrike" dirty="0" smtClean="0"/>
              <a:t>.</a:t>
            </a:r>
          </a:p>
          <a:p>
            <a:r>
              <a:rPr lang="en-US" altLang="zh-CN" dirty="0" smtClean="0">
                <a:solidFill>
                  <a:schemeClr val="accent2">
                    <a:lumMod val="75000"/>
                  </a:schemeClr>
                </a:solidFill>
              </a:rPr>
              <a:t>Further 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discussion on whether introducing additional MSD capability reporting</a:t>
            </a:r>
            <a:endParaRPr lang="en-US" altLang="zh-CN" strike="sngStrike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047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197</Words>
  <Application>Microsoft Office PowerPoint</Application>
  <PresentationFormat>自定义</PresentationFormat>
  <Paragraphs>20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Theme</vt:lpstr>
      <vt:lpstr>WF on MSD assumptions improvement for UE PC2 combinations</vt:lpstr>
      <vt:lpstr>Background</vt:lpstr>
      <vt:lpstr>WF on MSD assumptions improvement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MSD assumptions improvement for UE PC2 combinations</dc:title>
  <dc:creator>Jinqiang Xing</dc:creator>
  <cp:lastModifiedBy>Bo Liu, CTC</cp:lastModifiedBy>
  <cp:revision>131</cp:revision>
  <dcterms:created xsi:type="dcterms:W3CDTF">2019-05-15T02:20:06Z</dcterms:created>
  <dcterms:modified xsi:type="dcterms:W3CDTF">2020-11-11T13:23:41Z</dcterms:modified>
</cp:coreProperties>
</file>