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57" r:id="rId3"/>
    <p:sldId id="264" r:id="rId4"/>
    <p:sldId id="265" r:id="rId5"/>
    <p:sldId id="266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6" d="100"/>
          <a:sy n="66" d="100"/>
        </p:scale>
        <p:origin x="-942" y="-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-291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F5082-A819-4C9E-BC56-5E7609953599}" type="datetimeFigureOut">
              <a:rPr lang="zh-CN" altLang="en-US" smtClean="0"/>
              <a:t>2020/11/10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C2B3A-CB3D-4DFE-BF5A-DF35A2262D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3143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A37DEA2-7A85-4A6E-9B45-EEE9A81BFC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B188CE7-1012-4C8C-9602-FA21406D76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AE7E02D-6F63-41EB-B0DD-313C4983E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10.11.2020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8AE2BC0-2139-47E9-B194-60DCECB63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AEBAA7-5CB2-4ABE-BD04-52E724498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13183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205663-6D52-44F9-9580-A0CC0FDD2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5523247-B326-4D3E-99AF-BAF0C88FE3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40FBA1B-5851-4576-A8F7-B50559F7F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10.11.2020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176BD3F-67F3-40B5-B1E4-78A2B1E8A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4C417E2-39B8-4FD7-A239-6230A2129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55139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F2DB778-3121-4246-A397-7FBCF22F4C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01EC45B-4531-4819-9E9E-25DC23F16A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66DD7D0-CF64-458A-BF2B-F273CC190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10.11.2020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2F5E135-2587-4685-A9C0-EB32B3082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21EB23E-4536-44D0-95B6-55045DC23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75964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335F64-322D-477D-8426-A38C5CBF5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E6D7B81-AE07-4738-AA50-767219082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685800" indent="-228600">
              <a:buFont typeface="Calibri" pitchFamily="34" charset="0"/>
              <a:buChar char="-"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3F220A1-A897-4082-B399-DA3C19AE8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10.11.2020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094B323-77D4-4E49-BCEB-817EF80D8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4060D3D-C899-4C72-94D2-52F5B778A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812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A4F04D-A621-48C2-AA73-4C79E9649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45EF26B-8779-4E2C-9E36-B45028EF33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93A25CB-AC33-473C-9307-9305ACE66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10.11.2020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04B75CC-85A2-45B7-9D00-11ACC066A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DFDB41A-B06B-4577-9C6E-E4945DF0F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2221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E41B6A-DF9C-417A-A25B-92BA5EB70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C97BE4F-1B6D-40B9-A568-F3E2B27476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34F28C3-C9DC-4C7B-BE81-9936771B23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516A410-A785-416A-A99C-7D3EA954A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10.11.2020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D174920-06B3-4A7D-9A2E-89C7E1C12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4C05646-2A25-4E6F-B770-9508B746C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5199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7EFAE3-BDBF-4362-A9FE-75C4539B4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B96BDA2-0101-4BE0-AE0E-DE8A25F6A0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46D38AE-866E-4F63-A541-590CC65920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2AF195F-AA33-4121-9053-44F4485336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2BA761A-8AAB-41C5-A56C-A995B69FA0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10F4FE8-D924-4CC9-A731-706ACB387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10.11.2020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A1DF5EF2-9B54-41FF-8C57-46B83E24A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C283509-9AE8-4831-AF1C-8DD42F7D3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4747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71B6B8-10D3-4137-BF1D-FDE744C6F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0305B51-92D1-4E34-B541-CEB826D76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10.11.2020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5748250-71B4-42CF-BC7E-5DD0F41D2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979D0BF-0680-4CA8-BBF4-4C7494170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4754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1CCB5C7-7D3D-410D-9A77-4010E7E77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10.11.2020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53E1FAF2-D134-4AEE-BCAE-D4C6B99FE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6FCD66C-06DB-4014-ADA0-38C5289AE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0590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AEA6801-4DAB-414B-89B2-69C54964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F1A551A-B535-4132-BFC3-67D9261BAE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82A939C-4D6D-45AA-8C8A-0946CD4A90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236014B-99C4-4941-9F0C-A6B66586F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10.11.2020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1D5B1EB-D2F1-4D34-AF87-77830D1AC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9F61DB4-9ACE-4465-B9AE-27E91F48E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60650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55F2D5-A693-41B3-A6C4-9F6C77E2F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D53FEEB5-14E3-42EC-8CB7-8BA90D3B3C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87461C9-C890-4DC4-8C1E-16B52C5A9B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64597D7-5F1D-4CAC-B0F2-0626FA81D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10.11.2020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6A65E6D-C801-486E-BE85-A83044A0F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50EFDBA-B436-41B6-B885-3ED4205A7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3731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A18AFA36-9B8D-44A8-A408-03085BF07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14478CF-7670-4D34-996D-E6ED89479B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1D3CA36-B032-420F-8A47-FB9C673392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6CEB0-C926-4B5D-92A9-0986406561D2}" type="datetimeFigureOut">
              <a:rPr lang="fi-FI" smtClean="0"/>
              <a:t>10.11.2020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5E01646-DB54-47E6-AADC-98A03761F1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E3868E8-47CE-4B7B-9930-4DC43E969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2662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FCEF96B-A12C-4447-9C6E-ED4B6551DA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4400" dirty="0" smtClean="0"/>
              <a:t>WF </a:t>
            </a:r>
            <a:r>
              <a:rPr lang="en-US" altLang="zh-CN" sz="4400" dirty="0"/>
              <a:t>on SAR solutions for PC2 NR inter-band CA and SUL configurations</a:t>
            </a:r>
            <a:endParaRPr lang="fi-FI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91C96DE-8BEA-49DD-9786-F870356E15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China </a:t>
            </a:r>
            <a:r>
              <a:rPr lang="fi-FI" dirty="0" smtClean="0"/>
              <a:t>Telecom</a:t>
            </a:r>
            <a:endParaRPr lang="fi-FI" dirty="0">
              <a:solidFill>
                <a:srgbClr val="00B05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B58E642-62FD-42CE-A21C-2DFF2ADDF6E2}"/>
              </a:ext>
            </a:extLst>
          </p:cNvPr>
          <p:cNvSpPr txBox="1"/>
          <p:nvPr/>
        </p:nvSpPr>
        <p:spPr>
          <a:xfrm>
            <a:off x="9727474" y="287383"/>
            <a:ext cx="2360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R4-201xxxx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78D6C9C-968B-4EA5-86EE-DF84C87400C6}"/>
              </a:ext>
            </a:extLst>
          </p:cNvPr>
          <p:cNvSpPr txBox="1"/>
          <p:nvPr/>
        </p:nvSpPr>
        <p:spPr>
          <a:xfrm>
            <a:off x="483325" y="335541"/>
            <a:ext cx="5328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3GPP TSG-RAN WG4 Meeting # </a:t>
            </a:r>
            <a:r>
              <a:rPr lang="en-US" dirty="0" smtClean="0"/>
              <a:t>97-e</a:t>
            </a:r>
            <a:r>
              <a:rPr lang="en-US" dirty="0"/>
              <a:t>	</a:t>
            </a:r>
            <a:endParaRPr lang="en-US" dirty="0" smtClean="0"/>
          </a:p>
          <a:p>
            <a:r>
              <a:rPr lang="en-US" dirty="0"/>
              <a:t>Electronic Meeting, </a:t>
            </a:r>
            <a:r>
              <a:rPr lang="en-US" dirty="0" smtClean="0"/>
              <a:t>2-13 Nov., 2020</a:t>
            </a:r>
          </a:p>
          <a:p>
            <a:r>
              <a:rPr lang="en-GB" altLang="zh-CN" dirty="0" smtClean="0"/>
              <a:t>Agenda</a:t>
            </a:r>
            <a:r>
              <a:rPr lang="en-GB" altLang="zh-CN" dirty="0"/>
              <a:t>: </a:t>
            </a:r>
            <a:r>
              <a:rPr lang="en-GB" altLang="zh-CN" dirty="0" smtClean="0"/>
              <a:t>10.19</a:t>
            </a: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36021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B5CE10-50E2-4C0B-99F0-FCE40E674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0726" y="177234"/>
            <a:ext cx="10515600" cy="1325563"/>
          </a:xfrm>
        </p:spPr>
        <p:txBody>
          <a:bodyPr/>
          <a:lstStyle/>
          <a:p>
            <a:r>
              <a:rPr lang="fi-FI" dirty="0" err="1"/>
              <a:t>Background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37ECCEF-A414-42C5-9B8F-719EF831D7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65545"/>
            <a:ext cx="11353801" cy="4711418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 contributions submitted in RAN4 #97e meeting for SAR solutions:</a:t>
            </a:r>
          </a:p>
          <a:p>
            <a:pPr lvl="1"/>
            <a:r>
              <a:rPr lang="en-US" dirty="0" smtClean="0"/>
              <a:t>R4-2014383, Discussion </a:t>
            </a:r>
            <a:r>
              <a:rPr lang="en-US" dirty="0"/>
              <a:t>on SAR issues for inter-band and SUL 2UL CA </a:t>
            </a:r>
            <a:r>
              <a:rPr lang="en-US" dirty="0" smtClean="0"/>
              <a:t>PC2</a:t>
            </a:r>
            <a:r>
              <a:rPr lang="en-US" altLang="zh-CN" dirty="0" smtClean="0"/>
              <a:t>, </a:t>
            </a:r>
            <a:r>
              <a:rPr lang="en-US" dirty="0" smtClean="0"/>
              <a:t>CATT</a:t>
            </a:r>
          </a:p>
          <a:p>
            <a:pPr lvl="1"/>
            <a:r>
              <a:rPr lang="en-US" dirty="0" smtClean="0"/>
              <a:t>R4-2015040</a:t>
            </a:r>
            <a:r>
              <a:rPr lang="en-US" altLang="zh-CN" dirty="0" smtClean="0"/>
              <a:t>, </a:t>
            </a:r>
            <a:r>
              <a:rPr lang="en-US" dirty="0" smtClean="0"/>
              <a:t>Discussion </a:t>
            </a:r>
            <a:r>
              <a:rPr lang="en-US" dirty="0"/>
              <a:t>on SAR solution for NR PC2 inter-band CA</a:t>
            </a:r>
            <a:r>
              <a:rPr lang="en-US" dirty="0" smtClean="0"/>
              <a:t>, ZTE </a:t>
            </a:r>
            <a:r>
              <a:rPr lang="en-US" dirty="0"/>
              <a:t>Corporation</a:t>
            </a:r>
          </a:p>
          <a:p>
            <a:pPr lvl="1"/>
            <a:r>
              <a:rPr lang="en-US" dirty="0" smtClean="0"/>
              <a:t>R4-2015190</a:t>
            </a:r>
            <a:r>
              <a:rPr lang="en-US" altLang="zh-CN" dirty="0" smtClean="0"/>
              <a:t>, </a:t>
            </a:r>
            <a:r>
              <a:rPr lang="en-US" dirty="0" smtClean="0"/>
              <a:t>Discussion </a:t>
            </a:r>
            <a:r>
              <a:rPr lang="en-US" dirty="0"/>
              <a:t>on SAR schemes for UE power class 2 NR inter-band CA with </a:t>
            </a:r>
            <a:r>
              <a:rPr lang="en-US" dirty="0" smtClean="0"/>
              <a:t>2UL</a:t>
            </a:r>
            <a:r>
              <a:rPr lang="en-US" altLang="zh-CN" dirty="0" smtClean="0"/>
              <a:t>, </a:t>
            </a:r>
            <a:r>
              <a:rPr lang="en-US" dirty="0" smtClean="0"/>
              <a:t>China </a:t>
            </a:r>
            <a:r>
              <a:rPr lang="en-US" dirty="0"/>
              <a:t>Telecom</a:t>
            </a:r>
          </a:p>
          <a:p>
            <a:pPr lvl="1"/>
            <a:r>
              <a:rPr lang="en-US" dirty="0" smtClean="0"/>
              <a:t>R4-2015260, Discussion </a:t>
            </a:r>
            <a:r>
              <a:rPr lang="en-US" dirty="0"/>
              <a:t>on SAR issue for HP UE inter-band UL </a:t>
            </a:r>
            <a:r>
              <a:rPr lang="en-US" dirty="0" smtClean="0"/>
              <a:t>CA</a:t>
            </a:r>
            <a:r>
              <a:rPr lang="en-US" altLang="zh-CN" dirty="0" smtClean="0"/>
              <a:t>, </a:t>
            </a:r>
            <a:r>
              <a:rPr lang="en-US" dirty="0" err="1" smtClean="0"/>
              <a:t>Xiaomi</a:t>
            </a:r>
            <a:endParaRPr lang="en-US" dirty="0"/>
          </a:p>
          <a:p>
            <a:pPr lvl="1"/>
            <a:r>
              <a:rPr lang="en-US" dirty="0" smtClean="0"/>
              <a:t>R4-2015287</a:t>
            </a:r>
            <a:r>
              <a:rPr lang="en-US" altLang="zh-CN" dirty="0" smtClean="0"/>
              <a:t>, </a:t>
            </a:r>
            <a:r>
              <a:rPr lang="en-US" dirty="0" smtClean="0"/>
              <a:t>Discussion </a:t>
            </a:r>
            <a:r>
              <a:rPr lang="en-US" dirty="0"/>
              <a:t>on the SAR solutions for UL CA band </a:t>
            </a:r>
            <a:r>
              <a:rPr lang="en-US" dirty="0" smtClean="0"/>
              <a:t>combinations</a:t>
            </a:r>
            <a:r>
              <a:rPr lang="en-US" altLang="zh-CN" dirty="0" smtClean="0"/>
              <a:t>, </a:t>
            </a:r>
            <a:r>
              <a:rPr lang="en-US" dirty="0" smtClean="0"/>
              <a:t>Huawei</a:t>
            </a:r>
            <a:r>
              <a:rPr lang="en-US" dirty="0"/>
              <a:t>, </a:t>
            </a:r>
            <a:r>
              <a:rPr lang="en-US" dirty="0" err="1"/>
              <a:t>HiSilicon</a:t>
            </a:r>
            <a:endParaRPr lang="en-US" dirty="0"/>
          </a:p>
          <a:p>
            <a:pPr lvl="1"/>
            <a:r>
              <a:rPr lang="en-US" dirty="0" smtClean="0"/>
              <a:t>R4-2015329</a:t>
            </a:r>
            <a:r>
              <a:rPr lang="en-US" altLang="zh-CN" dirty="0" smtClean="0"/>
              <a:t>, </a:t>
            </a:r>
            <a:r>
              <a:rPr lang="en-US" dirty="0" smtClean="0"/>
              <a:t>Discussion </a:t>
            </a:r>
            <a:r>
              <a:rPr lang="en-US" dirty="0"/>
              <a:t>on SAR solution for PC2 inter-band NR </a:t>
            </a:r>
            <a:r>
              <a:rPr lang="en-US" dirty="0" smtClean="0"/>
              <a:t>CA</a:t>
            </a:r>
            <a:r>
              <a:rPr lang="en-US" altLang="zh-CN" dirty="0" smtClean="0"/>
              <a:t>, </a:t>
            </a:r>
            <a:r>
              <a:rPr lang="en-US" dirty="0" smtClean="0"/>
              <a:t>vivo</a:t>
            </a:r>
            <a:endParaRPr lang="en-US" dirty="0"/>
          </a:p>
          <a:p>
            <a:pPr lvl="1"/>
            <a:r>
              <a:rPr lang="en-US" dirty="0" smtClean="0"/>
              <a:t>R4-2015346</a:t>
            </a:r>
            <a:r>
              <a:rPr lang="en-US" altLang="zh-CN" dirty="0" smtClean="0"/>
              <a:t>, </a:t>
            </a:r>
            <a:r>
              <a:rPr lang="en-US" dirty="0" smtClean="0"/>
              <a:t>Discussion </a:t>
            </a:r>
            <a:r>
              <a:rPr lang="en-US" dirty="0"/>
              <a:t>on inter-band CA HPUE </a:t>
            </a:r>
            <a:r>
              <a:rPr lang="en-US" dirty="0" smtClean="0"/>
              <a:t>SAR</a:t>
            </a:r>
            <a:r>
              <a:rPr lang="en-US" altLang="zh-CN" dirty="0" smtClean="0"/>
              <a:t>, </a:t>
            </a:r>
            <a:r>
              <a:rPr lang="en-US" dirty="0" smtClean="0"/>
              <a:t>OPPO</a:t>
            </a:r>
            <a:endParaRPr lang="en-US" dirty="0"/>
          </a:p>
          <a:p>
            <a:pPr lvl="1"/>
            <a:r>
              <a:rPr lang="en-US" dirty="0" smtClean="0"/>
              <a:t>R4-2015983, Facilitating </a:t>
            </a:r>
            <a:r>
              <a:rPr lang="en-US" dirty="0"/>
              <a:t>SAR compliance for UL inter-band CA </a:t>
            </a:r>
            <a:r>
              <a:rPr lang="en-US" dirty="0" smtClean="0"/>
              <a:t>PC2</a:t>
            </a:r>
            <a:r>
              <a:rPr lang="en-US" altLang="zh-CN" dirty="0" smtClean="0"/>
              <a:t>, </a:t>
            </a:r>
            <a:r>
              <a:rPr lang="en-US" dirty="0" smtClean="0"/>
              <a:t>Ericsson</a:t>
            </a:r>
            <a:endParaRPr lang="en-US" dirty="0"/>
          </a:p>
          <a:p>
            <a:pPr lvl="1"/>
            <a:r>
              <a:rPr lang="en-US" dirty="0"/>
              <a:t>R4-2015041</a:t>
            </a:r>
            <a:r>
              <a:rPr lang="en-US" dirty="0" smtClean="0"/>
              <a:t>, Discussion </a:t>
            </a:r>
            <a:r>
              <a:rPr lang="en-US" dirty="0"/>
              <a:t>on SAR solution for NR PC2 </a:t>
            </a:r>
            <a:r>
              <a:rPr lang="en-US" dirty="0" smtClean="0"/>
              <a:t>SUL</a:t>
            </a:r>
            <a:r>
              <a:rPr lang="en-US" altLang="zh-CN" dirty="0" smtClean="0"/>
              <a:t>, </a:t>
            </a:r>
            <a:r>
              <a:rPr lang="en-US" dirty="0" smtClean="0"/>
              <a:t>ZTE </a:t>
            </a:r>
            <a:r>
              <a:rPr lang="en-US" dirty="0"/>
              <a:t>Corporation</a:t>
            </a:r>
          </a:p>
          <a:p>
            <a:pPr lvl="1"/>
            <a:r>
              <a:rPr lang="en-US" dirty="0"/>
              <a:t>R4-2015191</a:t>
            </a:r>
            <a:r>
              <a:rPr lang="en-US" dirty="0" smtClean="0"/>
              <a:t>, Discussion </a:t>
            </a:r>
            <a:r>
              <a:rPr lang="en-US" dirty="0"/>
              <a:t>on SAR schemes for UE power class 2 NR SUL </a:t>
            </a:r>
            <a:r>
              <a:rPr lang="en-US" dirty="0" smtClean="0"/>
              <a:t>configurations</a:t>
            </a:r>
            <a:r>
              <a:rPr lang="en-US" altLang="zh-CN" dirty="0" smtClean="0"/>
              <a:t>,</a:t>
            </a:r>
            <a:r>
              <a:rPr lang="en-US" dirty="0" smtClean="0"/>
              <a:t> China </a:t>
            </a:r>
            <a:r>
              <a:rPr lang="en-US" dirty="0"/>
              <a:t>Telecom</a:t>
            </a:r>
          </a:p>
          <a:p>
            <a:pPr lvl="1"/>
            <a:r>
              <a:rPr lang="en-US" dirty="0"/>
              <a:t>R4-2015286</a:t>
            </a:r>
            <a:r>
              <a:rPr lang="en-US" dirty="0" smtClean="0"/>
              <a:t>, Discussion </a:t>
            </a:r>
            <a:r>
              <a:rPr lang="en-US" dirty="0"/>
              <a:t>on the SAR solutions for SUL band </a:t>
            </a:r>
            <a:r>
              <a:rPr lang="en-US" dirty="0" smtClean="0"/>
              <a:t>combinations</a:t>
            </a:r>
            <a:r>
              <a:rPr lang="en-US" altLang="zh-CN" dirty="0" smtClean="0"/>
              <a:t>, </a:t>
            </a:r>
            <a:r>
              <a:rPr lang="en-US" dirty="0" smtClean="0"/>
              <a:t>Huawei</a:t>
            </a:r>
            <a:r>
              <a:rPr lang="en-US" dirty="0"/>
              <a:t>, </a:t>
            </a:r>
            <a:r>
              <a:rPr lang="en-US" dirty="0" err="1"/>
              <a:t>HiSilicon</a:t>
            </a:r>
            <a:endParaRPr lang="en-US" dirty="0"/>
          </a:p>
          <a:p>
            <a:pPr lvl="1"/>
            <a:r>
              <a:rPr lang="en-US" dirty="0"/>
              <a:t>R4-2015330</a:t>
            </a:r>
            <a:r>
              <a:rPr lang="en-US" dirty="0" smtClean="0"/>
              <a:t>, Discussion </a:t>
            </a:r>
            <a:r>
              <a:rPr lang="en-US" dirty="0"/>
              <a:t>on SAR solution for PC2 UE with </a:t>
            </a:r>
            <a:r>
              <a:rPr lang="en-US" dirty="0" smtClean="0"/>
              <a:t>SUL</a:t>
            </a:r>
            <a:r>
              <a:rPr lang="en-US" altLang="zh-CN" dirty="0" smtClean="0"/>
              <a:t>, </a:t>
            </a:r>
            <a:r>
              <a:rPr lang="en-US" dirty="0" smtClean="0"/>
              <a:t>vivo</a:t>
            </a:r>
            <a:endParaRPr lang="en-US" dirty="0"/>
          </a:p>
          <a:p>
            <a:pPr lvl="1"/>
            <a:r>
              <a:rPr lang="en-US" dirty="0" smtClean="0"/>
              <a:t>R4-2015345</a:t>
            </a:r>
            <a:r>
              <a:rPr lang="en-US" altLang="zh-CN" dirty="0" smtClean="0"/>
              <a:t>, </a:t>
            </a:r>
            <a:r>
              <a:rPr lang="en-US" dirty="0" smtClean="0"/>
              <a:t>Discussion </a:t>
            </a:r>
            <a:r>
              <a:rPr lang="en-US" dirty="0"/>
              <a:t>on SUL HPUE </a:t>
            </a:r>
            <a:r>
              <a:rPr lang="en-US" dirty="0" smtClean="0"/>
              <a:t>SAR</a:t>
            </a:r>
            <a:r>
              <a:rPr lang="en-US" altLang="zh-CN" dirty="0" smtClean="0"/>
              <a:t>, </a:t>
            </a:r>
            <a:r>
              <a:rPr lang="en-US" dirty="0" smtClean="0"/>
              <a:t>OPPO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02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trike="sngStrike" dirty="0" smtClean="0"/>
              <a:t>WF on SAR solutions- </a:t>
            </a:r>
            <a:r>
              <a:rPr lang="en-US" altLang="zh-CN" strike="sngStrike" dirty="0" err="1" smtClean="0"/>
              <a:t>baseline</a:t>
            </a:r>
            <a:r>
              <a:rPr lang="en-US" altLang="zh-CN" dirty="0" err="1" smtClean="0">
                <a:solidFill>
                  <a:schemeClr val="accent6">
                    <a:lumMod val="75000"/>
                  </a:schemeClr>
                </a:solidFill>
              </a:rPr>
              <a:t>RAN</a:t>
            </a:r>
            <a:r>
              <a:rPr lang="en-US" altLang="zh-CN" dirty="0" smtClean="0">
                <a:solidFill>
                  <a:schemeClr val="accent6">
                    <a:lumMod val="75000"/>
                  </a:schemeClr>
                </a:solidFill>
              </a:rPr>
              <a:t> 4 Agreement</a:t>
            </a:r>
            <a:endParaRPr lang="zh-CN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dirty="0">
                <a:solidFill>
                  <a:schemeClr val="accent6">
                    <a:lumMod val="75000"/>
                  </a:schemeClr>
                </a:solidFill>
              </a:rPr>
              <a:t>Agreement on P-MPR solution:</a:t>
            </a:r>
          </a:p>
          <a:p>
            <a:pPr lvl="1"/>
            <a:r>
              <a:rPr lang="en-GB" altLang="zh-CN" dirty="0" smtClean="0">
                <a:solidFill>
                  <a:srgbClr val="00B050"/>
                </a:solidFill>
              </a:rPr>
              <a:t>UE </a:t>
            </a:r>
            <a:r>
              <a:rPr lang="en-GB" altLang="zh-CN" dirty="0">
                <a:solidFill>
                  <a:srgbClr val="00B050"/>
                </a:solidFill>
              </a:rPr>
              <a:t>implementation based solution, i.e. P-MPR is always available as the baseline solution for NR PC2 inter-band CA and SUL </a:t>
            </a:r>
            <a:r>
              <a:rPr lang="en-GB" altLang="zh-CN" dirty="0" smtClean="0">
                <a:solidFill>
                  <a:srgbClr val="00B050"/>
                </a:solidFill>
              </a:rPr>
              <a:t>configurations</a:t>
            </a:r>
          </a:p>
          <a:p>
            <a:r>
              <a:rPr lang="en-GB" altLang="zh-CN" dirty="0" smtClean="0">
                <a:solidFill>
                  <a:schemeClr val="accent6">
                    <a:lumMod val="75000"/>
                  </a:schemeClr>
                </a:solidFill>
              </a:rPr>
              <a:t>Agreement on release independency:</a:t>
            </a:r>
          </a:p>
          <a:p>
            <a:pPr lvl="1"/>
            <a:r>
              <a:rPr lang="en-GB" altLang="zh-CN" dirty="0" smtClean="0">
                <a:solidFill>
                  <a:schemeClr val="accent6">
                    <a:lumMod val="75000"/>
                  </a:schemeClr>
                </a:solidFill>
              </a:rPr>
              <a:t>NR </a:t>
            </a:r>
            <a:r>
              <a:rPr lang="en-GB" altLang="zh-CN" dirty="0">
                <a:solidFill>
                  <a:schemeClr val="accent6">
                    <a:lumMod val="75000"/>
                  </a:schemeClr>
                </a:solidFill>
              </a:rPr>
              <a:t>PC2 inter-band CA and SUL configurations are release independent from Rel-15 based on the P-MPR solution.</a:t>
            </a:r>
            <a:endParaRPr lang="zh-CN" altLang="zh-CN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zh-CN" altLang="zh-CN" dirty="0">
              <a:solidFill>
                <a:srgbClr val="00B050"/>
              </a:solidFill>
            </a:endParaRPr>
          </a:p>
          <a:p>
            <a:endParaRPr lang="en-GB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6354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WF on SAR solutions- </a:t>
            </a:r>
            <a:r>
              <a:rPr lang="en-US" altLang="zh-CN" dirty="0" smtClean="0"/>
              <a:t>options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dirty="0"/>
              <a:t>Duty Cycle based </a:t>
            </a:r>
            <a:r>
              <a:rPr lang="en-GB" altLang="zh-CN" dirty="0" smtClean="0"/>
              <a:t>solutions</a:t>
            </a:r>
          </a:p>
          <a:p>
            <a:pPr lvl="1"/>
            <a:r>
              <a:rPr lang="en-GB" altLang="zh-CN" dirty="0"/>
              <a:t>Option 1: Report the duty cycle capability per band combination (CTC, Intel, ZTE, Huawei, Apple</a:t>
            </a:r>
            <a:r>
              <a:rPr lang="en-GB" altLang="zh-CN" dirty="0" smtClean="0"/>
              <a:t>)</a:t>
            </a:r>
          </a:p>
          <a:p>
            <a:pPr lvl="2"/>
            <a:r>
              <a:rPr lang="en-GB" altLang="zh-CN" dirty="0"/>
              <a:t>Main issue commented by companies</a:t>
            </a:r>
            <a:r>
              <a:rPr lang="zh-CN" altLang="zh-CN" dirty="0"/>
              <a:t>：</a:t>
            </a:r>
            <a:r>
              <a:rPr lang="en-GB" altLang="zh-CN" dirty="0"/>
              <a:t>Nonlinear responses for the SAR effects in different band frequencies.</a:t>
            </a:r>
            <a:endParaRPr lang="zh-CN" altLang="zh-CN" dirty="0"/>
          </a:p>
          <a:p>
            <a:pPr lvl="1"/>
            <a:r>
              <a:rPr lang="en-GB" altLang="zh-CN" dirty="0"/>
              <a:t>Option 2: Report the duty cycle capabilities per band (CATT, </a:t>
            </a:r>
            <a:r>
              <a:rPr lang="en-GB" altLang="zh-CN" dirty="0" err="1"/>
              <a:t>Xiaomi</a:t>
            </a:r>
            <a:r>
              <a:rPr lang="en-GB" altLang="zh-CN" dirty="0"/>
              <a:t>, ZTE, OPPO, vivo, CMCC</a:t>
            </a:r>
            <a:r>
              <a:rPr lang="en-GB" altLang="zh-CN" dirty="0" smtClean="0"/>
              <a:t>)</a:t>
            </a:r>
          </a:p>
          <a:p>
            <a:pPr lvl="2"/>
            <a:r>
              <a:rPr lang="en-GB" altLang="zh-CN" dirty="0"/>
              <a:t>Main issue commented by companies: Too many pairs of </a:t>
            </a:r>
            <a:r>
              <a:rPr lang="en-GB" altLang="zh-CN" dirty="0" smtClean="0"/>
              <a:t>signalling's, </a:t>
            </a:r>
            <a:r>
              <a:rPr lang="en-GB" altLang="zh-CN" dirty="0"/>
              <a:t>more detailed </a:t>
            </a:r>
            <a:r>
              <a:rPr lang="en-GB" altLang="zh-CN" dirty="0" smtClean="0"/>
              <a:t>signalling </a:t>
            </a:r>
            <a:r>
              <a:rPr lang="en-GB" altLang="zh-CN" dirty="0"/>
              <a:t>design and values need to be provided, especially for the reference band</a:t>
            </a:r>
            <a:r>
              <a:rPr lang="en-GB" altLang="zh-CN" dirty="0" smtClean="0"/>
              <a:t>.</a:t>
            </a:r>
            <a:endParaRPr lang="zh-CN" altLang="zh-CN" dirty="0"/>
          </a:p>
          <a:p>
            <a:r>
              <a:rPr lang="en-GB" altLang="zh-CN" dirty="0" smtClean="0"/>
              <a:t>Blind </a:t>
            </a:r>
            <a:r>
              <a:rPr lang="en-GB" altLang="zh-CN" dirty="0"/>
              <a:t>scheme solution (Ericsson, Verizon, T-Mobile USA</a:t>
            </a:r>
            <a:r>
              <a:rPr lang="en-GB" altLang="zh-CN" dirty="0" smtClean="0"/>
              <a:t>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0811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trike="sngStrike" dirty="0" smtClean="0"/>
              <a:t>WF on release independency</a:t>
            </a:r>
            <a:endParaRPr lang="zh-CN" altLang="en-US" strike="sngStrike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strike="sngStrike" dirty="0" smtClean="0">
                <a:solidFill>
                  <a:srgbClr val="00B050"/>
                </a:solidFill>
              </a:rPr>
              <a:t>NR PC2 inter-band CA and SUL configurations are release independent from Rel-15 based on the P-MPR solution.</a:t>
            </a:r>
            <a:endParaRPr lang="zh-CN" altLang="zh-CN" strike="sngStrike" dirty="0" smtClean="0">
              <a:solidFill>
                <a:srgbClr val="00B050"/>
              </a:solidFill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349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852</TotalTime>
  <Words>405</Words>
  <Application>Microsoft Office PowerPoint</Application>
  <PresentationFormat>自定义</PresentationFormat>
  <Paragraphs>36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Theme</vt:lpstr>
      <vt:lpstr>WF on SAR solutions for PC2 NR inter-band CA and SUL configurations</vt:lpstr>
      <vt:lpstr>Background</vt:lpstr>
      <vt:lpstr>WF on SAR solutions- baselineRAN 4 Agreement</vt:lpstr>
      <vt:lpstr>WF on SAR solutions- options</vt:lpstr>
      <vt:lpstr>WF on release independency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MSD assumptions improvement for UE PC2 combinations</dc:title>
  <cp:lastModifiedBy>Bo Liu, CTC</cp:lastModifiedBy>
  <cp:revision>139</cp:revision>
  <dcterms:created xsi:type="dcterms:W3CDTF">2019-05-15T02:20:06Z</dcterms:created>
  <dcterms:modified xsi:type="dcterms:W3CDTF">2020-11-10T02:18:39Z</dcterms:modified>
</cp:coreProperties>
</file>