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9FAB665-530E-4187-B8E0-1A5CEDE81B82}" v="2" dt="2020-11-11T05:48:11.3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64" d="100"/>
          <a:sy n="164" d="100"/>
        </p:scale>
        <p:origin x="172" y="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62FE3-7B4C-476C-B318-24DBC9D60D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48A9E2-6B1E-445F-8E45-EDCAB61F64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9E7CDE-0067-4C5A-8421-71C4E0A26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3AF5A-16F8-4751-A02B-AB626AFB8522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3571F4-8369-4268-80C8-F001F4D69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BA0C76-69CD-42F3-B13B-F93FFB37E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C4D41-01A0-497F-85AF-BABEB2D71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737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162207-4F29-454A-93C5-017FB298C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09DBF2-EA79-4224-8445-0105B18469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34A5D6-927C-4EB6-B738-C64B8E52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3AF5A-16F8-4751-A02B-AB626AFB8522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03C249-1D66-4DD0-95FE-40AE6CF52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21AC95-5AC5-4494-9197-2CD6B2199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C4D41-01A0-497F-85AF-BABEB2D71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069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FFC3C52-2EB5-4807-981A-E6FBF72790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60CEA2-0BAC-428C-9233-EBCCC25FE4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EA3F3A-0153-4E95-944C-A1CEBCC57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3AF5A-16F8-4751-A02B-AB626AFB8522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028316-F43E-4F90-816F-BF889A899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588C6E-DD8B-49F4-B392-4D6F198AB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C4D41-01A0-497F-85AF-BABEB2D71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79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52BFE-8334-4D56-95D7-680FFDAE4F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C8DE5-E9C5-4F30-AA4A-00263A94F2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378C06-162C-4B1B-9E02-0A2984EF6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3AF5A-16F8-4751-A02B-AB626AFB8522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027DD3-83C9-4BE4-88BC-4F494BEF2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8C5BA3-1B76-4557-A1CF-D8699A9C7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C4D41-01A0-497F-85AF-BABEB2D71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988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0C6365-D836-403F-8431-A25D72F668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3F1B8B-5767-4886-BBB7-86ADB5B1AE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E24E84-7972-4D2A-A47A-7653E55FB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3AF5A-16F8-4751-A02B-AB626AFB8522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E7EC54-628E-456D-8824-CCB282373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2115EB-EC27-4B3D-8F02-56FA6EF80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C4D41-01A0-497F-85AF-BABEB2D71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03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3B5363-CCAB-4260-9247-4448C1283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ABB65-1F5D-42AC-A56A-E0BE0A0FA8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AC3AFE-A0AD-4AC4-A4BC-2487B95C7A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1AF6CE-FD46-428D-8BD8-64C49889EF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3AF5A-16F8-4751-A02B-AB626AFB8522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30431A-9E85-45C3-A478-07795DCB0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250B9C-B8E3-4732-8735-6B69C0E05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C4D41-01A0-497F-85AF-BABEB2D71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949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CA5A4-82BB-43DA-8537-CE8F4B4E0A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A24F01-4A39-4981-97CF-3AD526D409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3CF614-6390-4095-A9D7-776D7A0992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7B1B2B-257F-49B4-B649-7F0738A9BF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BF0B5E-DED2-43A4-9EE8-3C4B733D5E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1AEB05F-9509-47F3-83D1-B4687D708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3AF5A-16F8-4751-A02B-AB626AFB8522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4507B03-FA9E-4293-8EE7-D60245834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AF8500-49D2-4E4F-9AF7-E69FE6918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C4D41-01A0-497F-85AF-BABEB2D71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523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5F053-7664-4750-931C-6CB5BB3A5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5AAF45-E516-4FC2-A48F-A14049862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3AF5A-16F8-4751-A02B-AB626AFB8522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73E854-0080-40E5-81FD-4BFA1A1A1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CB8537-4C25-465C-8C98-A3E15CAAC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C4D41-01A0-497F-85AF-BABEB2D71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247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8BED0B-1E32-4C72-B1DD-E55E11D8F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3AF5A-16F8-4751-A02B-AB626AFB8522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37A927-C264-489C-B815-26D56C0A6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385F4C-780B-43EF-B0C7-4FD0B4F7B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C4D41-01A0-497F-85AF-BABEB2D71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67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A12F78-2A1E-43BF-87F1-CC37D8B4B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DBAD1E-B3FD-43D1-BB84-7C97C36B00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9CCA03-D3A9-4CE2-9247-418012AD22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B7C8C2-BEEA-4351-91FE-682043510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3AF5A-16F8-4751-A02B-AB626AFB8522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A2B27E-F1D7-43D6-8CD4-7BAD6388B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19F064-B630-47A8-8440-3B50794C8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C4D41-01A0-497F-85AF-BABEB2D71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830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EEEA5A-11CF-4FAD-8B6B-0C2E06735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2409AF-8E84-4502-8353-9C4287681B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59B321-7C3D-43A0-BC54-3A419A1AA3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6C46FC-13D0-4950-870A-E7917F833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3AF5A-16F8-4751-A02B-AB626AFB8522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9F1D58-9CA0-4186-BFE0-DF59A98078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977816-F41F-40E4-B759-0DBE7E7EA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C4D41-01A0-497F-85AF-BABEB2D71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859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555D2A9-E9EA-40A4-8869-1957580B2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39AC9E-3F84-42F5-A2FF-BDA908E4A8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536CCB-0C41-49E8-8A29-8A21C06AE2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3AF5A-16F8-4751-A02B-AB626AFB8522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96D8E9-7090-4E3D-901C-2B542CD93C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6BA8DA-584C-491B-94D5-CC195EF2C2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C4D41-01A0-497F-85AF-BABEB2D71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208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2841FB5-6394-4B61-AD7A-9926A8D960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97864" y="926418"/>
            <a:ext cx="10320528" cy="2387600"/>
          </a:xfrm>
        </p:spPr>
        <p:txBody>
          <a:bodyPr>
            <a:normAutofit/>
          </a:bodyPr>
          <a:lstStyle/>
          <a:p>
            <a:r>
              <a:rPr lang="en-US" dirty="0"/>
              <a:t>WF for addition of new frequency separation classes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8677E230-623E-4B23-8128-061E597F1A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/>
          <a:p>
            <a:r>
              <a:rPr lang="en-US" dirty="0"/>
              <a:t>Qualcomm</a:t>
            </a:r>
          </a:p>
        </p:txBody>
      </p:sp>
      <p:sp>
        <p:nvSpPr>
          <p:cNvPr id="6" name="TextBox 3">
            <a:extLst>
              <a:ext uri="{FF2B5EF4-FFF2-40B4-BE49-F238E27FC236}">
                <a16:creationId xmlns:a16="http://schemas.microsoft.com/office/drawing/2014/main" id="{5BB3C6A5-B872-4979-A917-7B860739811B}"/>
              </a:ext>
            </a:extLst>
          </p:cNvPr>
          <p:cNvSpPr txBox="1"/>
          <p:nvPr/>
        </p:nvSpPr>
        <p:spPr>
          <a:xfrm>
            <a:off x="9425569" y="151162"/>
            <a:ext cx="2483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altLang="zh-CN" b="1" dirty="0"/>
              <a:t>R4-2016824</a:t>
            </a:r>
            <a:endParaRPr lang="en-US" b="1" dirty="0"/>
          </a:p>
        </p:txBody>
      </p:sp>
      <p:sp>
        <p:nvSpPr>
          <p:cNvPr id="7" name="TextBox 4">
            <a:extLst>
              <a:ext uri="{FF2B5EF4-FFF2-40B4-BE49-F238E27FC236}">
                <a16:creationId xmlns:a16="http://schemas.microsoft.com/office/drawing/2014/main" id="{961EBA95-7131-4683-B8EE-049359931A13}"/>
              </a:ext>
            </a:extLst>
          </p:cNvPr>
          <p:cNvSpPr txBox="1"/>
          <p:nvPr/>
        </p:nvSpPr>
        <p:spPr>
          <a:xfrm>
            <a:off x="98439" y="-28284"/>
            <a:ext cx="41358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3GPP TSG-RAN WG4 #97-e</a:t>
            </a:r>
          </a:p>
          <a:p>
            <a:r>
              <a:rPr lang="en-US" b="1" dirty="0"/>
              <a:t>Nov, 2020</a:t>
            </a:r>
          </a:p>
          <a:p>
            <a:r>
              <a:rPr lang="en-US" b="1" dirty="0"/>
              <a:t>Electronic meeting</a:t>
            </a:r>
          </a:p>
        </p:txBody>
      </p:sp>
    </p:spTree>
    <p:extLst>
      <p:ext uri="{BB962C8B-B14F-4D97-AF65-F5344CB8AC3E}">
        <p14:creationId xmlns:p14="http://schemas.microsoft.com/office/powerpoint/2010/main" val="1444337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492014-9E46-4753-BF4C-E38F7DAAB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DDF276-F8B9-4D36-B52C-79041C6172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R4-2014290 proposed to add 200, 400 and 600 MHz as Frequency separation class for combination of inter- and intra-band CA for FR2 to limit the UE maximum supported BW</a:t>
            </a:r>
          </a:p>
          <a:p>
            <a:r>
              <a:rPr lang="en-US" sz="2400" dirty="0"/>
              <a:t>In the discussion companies questioned the proposal with comments on</a:t>
            </a:r>
          </a:p>
          <a:p>
            <a:pPr lvl="1"/>
            <a:r>
              <a:rPr lang="en-US" sz="2000" dirty="0"/>
              <a:t>Necessity of 200 MHz</a:t>
            </a:r>
          </a:p>
          <a:p>
            <a:pPr lvl="1"/>
            <a:r>
              <a:rPr lang="en-US" sz="2000" dirty="0"/>
              <a:t>Motivation is UE implementation driven only and spectrum allocations are not shown</a:t>
            </a:r>
          </a:p>
          <a:p>
            <a:pPr lvl="1"/>
            <a:r>
              <a:rPr lang="en-US" sz="2000" dirty="0"/>
              <a:t>Applicability of the new Fs class should be for intra-band configurations involving inter-band CA</a:t>
            </a:r>
          </a:p>
        </p:txBody>
      </p:sp>
    </p:spTree>
    <p:extLst>
      <p:ext uri="{BB962C8B-B14F-4D97-AF65-F5344CB8AC3E}">
        <p14:creationId xmlns:p14="http://schemas.microsoft.com/office/powerpoint/2010/main" val="1641628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5A331-258F-48A4-9242-B71E39B82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585483-FB40-4C7D-8D19-4990698D75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Addition of newly Fs values 200, 400, 600 MHz in to Table 5.3A.4-2 of TS 38.101-2 is FFS</a:t>
            </a:r>
          </a:p>
          <a:p>
            <a:r>
              <a:rPr lang="en-US" dirty="0"/>
              <a:t>Applicability of new values will be discussed in next meeting with understanding that new values, if agreed:</a:t>
            </a:r>
          </a:p>
          <a:p>
            <a:pPr lvl="1"/>
            <a:r>
              <a:rPr lang="en-US" dirty="0"/>
              <a:t>are applicable only for configurations that are combinations of intra- and inter-band CA</a:t>
            </a:r>
          </a:p>
          <a:p>
            <a:pPr lvl="1"/>
            <a:r>
              <a:rPr lang="en-US" dirty="0"/>
              <a:t>or</a:t>
            </a:r>
          </a:p>
          <a:p>
            <a:pPr lvl="1"/>
            <a:r>
              <a:rPr lang="en-US" dirty="0"/>
              <a:t>are applicable to all CA configurations involving intra-band non-contiguous CA </a:t>
            </a:r>
          </a:p>
        </p:txBody>
      </p:sp>
    </p:spTree>
    <p:extLst>
      <p:ext uri="{BB962C8B-B14F-4D97-AF65-F5344CB8AC3E}">
        <p14:creationId xmlns:p14="http://schemas.microsoft.com/office/powerpoint/2010/main" val="11355627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157</Words>
  <Application>Microsoft Office PowerPoint</Application>
  <PresentationFormat>Widescreen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WF for addition of new frequency separation classes</vt:lpstr>
      <vt:lpstr>Background</vt:lpstr>
      <vt:lpstr>WF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Rel-16 FR2 WF for addition of new frequency separation classes</dc:title>
  <dc:creator>The Qualcomm User</dc:creator>
  <cp:lastModifiedBy>The Qualcomm User</cp:lastModifiedBy>
  <cp:revision>3</cp:revision>
  <dcterms:created xsi:type="dcterms:W3CDTF">2020-11-09T13:34:03Z</dcterms:created>
  <dcterms:modified xsi:type="dcterms:W3CDTF">2020-11-11T05:51:07Z</dcterms:modified>
</cp:coreProperties>
</file>