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AB665-530E-4187-B8E0-1A5CEDE81B82}" v="2" dt="2020-11-11T05:48:11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7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2FE3-7B4C-476C-B318-24DBC9D60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8A9E2-6B1E-445F-8E45-EDCAB61F6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E7CDE-0067-4C5A-8421-71C4E0A2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571F4-8369-4268-80C8-F001F4D69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A0C76-69CD-42F3-B13B-F93FFB37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3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62207-4F29-454A-93C5-017FB298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9DBF2-EA79-4224-8445-0105B1846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A5D6-927C-4EB6-B738-C64B8E52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3C249-1D66-4DD0-95FE-40AE6CF5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1AC95-5AC5-4494-9197-2CD6B219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6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C3C52-2EB5-4807-981A-E6FBF7279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0CEA2-0BAC-428C-9233-EBCCC25FE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A3F3A-0153-4E95-944C-A1CEBCC5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28316-F43E-4F90-816F-BF889A89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88C6E-DD8B-49F4-B392-4D6F198A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2BFE-8334-4D56-95D7-680FFDAE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C8DE5-E9C5-4F30-AA4A-00263A94F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78C06-162C-4B1B-9E02-0A2984EF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27DD3-83C9-4BE4-88BC-4F494BEF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C5BA3-1B76-4557-A1CF-D8699A9C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8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C6365-D836-403F-8431-A25D72F6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F1B8B-5767-4886-BBB7-86ADB5B1A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24E84-7972-4D2A-A47A-7653E55F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EC54-628E-456D-8824-CCB28237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115EB-EC27-4B3D-8F02-56FA6EF8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5363-CCAB-4260-9247-4448C128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BB65-1F5D-42AC-A56A-E0BE0A0FA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C3AFE-A0AD-4AC4-A4BC-2487B95C7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AF6CE-FD46-428D-8BD8-64C49889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0431A-9E85-45C3-A478-07795DCB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50B9C-B8E3-4732-8735-6B69C0E0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4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A5A4-82BB-43DA-8537-CE8F4B4E0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24F01-4A39-4981-97CF-3AD526D40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CF614-6390-4095-A9D7-776D7A099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B1B2B-257F-49B4-B649-7F0738A9B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F0B5E-DED2-43A4-9EE8-3C4B733D5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EB05F-9509-47F3-83D1-B4687D70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507B03-FA9E-4293-8EE7-D6024583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F8500-49D2-4E4F-9AF7-E69FE691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F053-7664-4750-931C-6CB5BB3A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AAF45-E516-4FC2-A48F-A1404986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3E854-0080-40E5-81FD-4BFA1A1A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B8537-4C25-465C-8C98-A3E15CAA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4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8BED0B-1E32-4C72-B1DD-E55E11D8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7A927-C264-489C-B815-26D56C0A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85F4C-780B-43EF-B0C7-4FD0B4F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2F78-2A1E-43BF-87F1-CC37D8B4B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BAD1E-B3FD-43D1-BB84-7C97C36B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CCA03-D3A9-4CE2-9247-418012AD2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7C8C2-BEEA-4351-91FE-68204351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2B27E-F1D7-43D6-8CD4-7BAD6388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9F064-B630-47A8-8440-3B50794C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3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EA5A-11CF-4FAD-8B6B-0C2E0673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409AF-8E84-4502-8353-9C4287681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9B321-7C3D-43A0-BC54-3A419A1AA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C46FC-13D0-4950-870A-E7917F83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F1D58-9CA0-4186-BFE0-DF59A980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77816-F41F-40E4-B759-0DBE7E7E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5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55D2A9-E9EA-40A4-8869-1957580B2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9AC9E-3F84-42F5-A2FF-BDA908E4A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36CCB-0C41-49E8-8A29-8A21C06AE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3AF5A-16F8-4751-A02B-AB626AFB8522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6D8E9-7090-4E3D-901C-2B542CD93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BA8DA-584C-491B-94D5-CC195EF2C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4D41-01A0-497F-85AF-BABEB2D71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/>
              <a:t>WF for addition of new frequency separation classes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R4-2016824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b="1" dirty="0"/>
              <a:t>Nov,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2014-9E46-4753-BF4C-E38F7DAA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DF276-F8B9-4D36-B52C-79041C617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R4-2014290 proposed to add 200, 400 and 600 MHz as Frequency separation class for combination of inter- and intra-band CA for FR2 to limit the UE maximum supported BW</a:t>
            </a:r>
          </a:p>
          <a:p>
            <a:r>
              <a:rPr lang="en-US" sz="2400" dirty="0"/>
              <a:t>In the discussion companies questioned the proposal with comments on</a:t>
            </a:r>
          </a:p>
          <a:p>
            <a:pPr lvl="1"/>
            <a:r>
              <a:rPr lang="en-US" sz="2000" dirty="0"/>
              <a:t>Necessity of 200 MHz</a:t>
            </a:r>
          </a:p>
          <a:p>
            <a:pPr lvl="1"/>
            <a:r>
              <a:rPr lang="en-US" sz="2000" dirty="0"/>
              <a:t>Motivation is UE implementation driven only and spectrum allocations are not shown</a:t>
            </a:r>
          </a:p>
          <a:p>
            <a:pPr lvl="1"/>
            <a:r>
              <a:rPr lang="en-US" sz="2000" dirty="0"/>
              <a:t>Applicability of the new Fs class should be for intra-band configurations involving inter-band CA</a:t>
            </a:r>
          </a:p>
        </p:txBody>
      </p:sp>
    </p:spTree>
    <p:extLst>
      <p:ext uri="{BB962C8B-B14F-4D97-AF65-F5344CB8AC3E}">
        <p14:creationId xmlns:p14="http://schemas.microsoft.com/office/powerpoint/2010/main" val="164162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A331-258F-48A4-9242-B71E39B8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5483-FB40-4C7D-8D19-4990698D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 of newly Fs values 200, 400, 600 MHz in to Table 5.3A.4-2 of TS 38.101-2 is FFS</a:t>
            </a:r>
          </a:p>
          <a:p>
            <a:r>
              <a:rPr lang="en-US" dirty="0"/>
              <a:t>Applicability of new values will be discussed in next meeting with understanding that new values, if agreed:</a:t>
            </a:r>
          </a:p>
          <a:p>
            <a:pPr lvl="1"/>
            <a:r>
              <a:rPr lang="en-US" dirty="0"/>
              <a:t>are applicable only for configurations that are combinations of intra- and inter-band CA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/>
              <a:t>are applicable to all CA configurations involving intra-band non-contiguous CA </a:t>
            </a:r>
          </a:p>
        </p:txBody>
      </p:sp>
    </p:spTree>
    <p:extLst>
      <p:ext uri="{BB962C8B-B14F-4D97-AF65-F5344CB8AC3E}">
        <p14:creationId xmlns:p14="http://schemas.microsoft.com/office/powerpoint/2010/main" val="1135562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for addition of new frequency separation classes</vt:lpstr>
      <vt:lpstr>Background</vt:lpstr>
      <vt:lpstr>WF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Rel-16 FR2 WF for addition of new frequency separation classes</dc:title>
  <dc:creator>The Qualcomm User</dc:creator>
  <cp:lastModifiedBy>The Qualcomm User</cp:lastModifiedBy>
  <cp:revision>3</cp:revision>
  <dcterms:created xsi:type="dcterms:W3CDTF">2020-11-09T13:34:03Z</dcterms:created>
  <dcterms:modified xsi:type="dcterms:W3CDTF">2020-11-11T05:51:07Z</dcterms:modified>
</cp:coreProperties>
</file>