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84" r:id="rId6"/>
    <p:sldId id="286" r:id="rId7"/>
    <p:sldId id="285" r:id="rId8"/>
    <p:sldId id="27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nttonen, Tero (Nokia - FI/Espoo)" initials="HT(-F" lastIdx="1" clrIdx="0">
    <p:extLst>
      <p:ext uri="{19B8F6BF-5375-455C-9EA6-DF929625EA0E}">
        <p15:presenceInfo xmlns:p15="http://schemas.microsoft.com/office/powerpoint/2012/main" userId="S::tero.henttonen@nokia.com::8c59b07f-d54f-43e4-8a38-fa95699606b6" providerId="AD"/>
      </p:ext>
    </p:extLst>
  </p:cmAuthor>
  <p:cmAuthor id="2" name="Nokia, Nokia Shanghai Bell" initials="Nokia" lastIdx="4" clrIdx="1">
    <p:extLst>
      <p:ext uri="{19B8F6BF-5375-455C-9EA6-DF929625EA0E}">
        <p15:presenceInfo xmlns:p15="http://schemas.microsoft.com/office/powerpoint/2012/main" userId="Nokia, Nokia Shanghai B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40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755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608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57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4825"/>
            <a:ext cx="8062664" cy="1755626"/>
          </a:xfrm>
        </p:spPr>
        <p:txBody>
          <a:bodyPr>
            <a:normAutofit/>
          </a:bodyPr>
          <a:lstStyle/>
          <a:p>
            <a:r>
              <a:rPr lang="en-US" altLang="zh-CN" dirty="0"/>
              <a:t>WF on unsynchronized NW between n40 and n41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7.19.3</a:t>
            </a: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, CMCC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TSG-RAN WG4 Meeting # 97-e 	        	        R4-2016831</a:t>
            </a:r>
          </a:p>
          <a:p>
            <a:r>
              <a:rPr lang="en-US" altLang="zh-CN" sz="2400" b="1" dirty="0"/>
              <a:t>Electronic Meeting, Nov 2nd – 13th, 2020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525963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altLang="zh-CN" sz="2400" dirty="0"/>
              <a:t>In Rel-15, RAN4 discussed the spurious emission about UE to UE co-existence between band n40 and n41 [1][2][3]. The UE to UE coexistence requirements between n40 and n41 were removed based on the assumption that the same TDD pattern between band n40 and n41 </a:t>
            </a:r>
            <a:r>
              <a:rPr lang="en-GB" altLang="zh-CN" sz="2400" dirty="0"/>
              <a:t>would be deployed in China. However, the operators in China has a plan to use the different TDD pattern deployments between band n40 and n41. </a:t>
            </a:r>
            <a:endParaRPr lang="en-GB" altLang="zh-CN" sz="2400" dirty="0" smtClean="0"/>
          </a:p>
          <a:p>
            <a:pPr hangingPunct="0"/>
            <a:r>
              <a:rPr lang="en-GB" altLang="zh-CN" sz="2400" dirty="0"/>
              <a:t>Based on the analysis [4], </a:t>
            </a:r>
            <a:r>
              <a:rPr lang="en-US" altLang="zh-CN" sz="2400" dirty="0"/>
              <a:t>spurious emissions about UE co-existence between band n40 and n41 were </a:t>
            </a:r>
            <a:r>
              <a:rPr lang="en-US" altLang="zh-CN" sz="2400" dirty="0" smtClean="0"/>
              <a:t>proposed.</a:t>
            </a:r>
            <a:endParaRPr lang="en-GB" altLang="zh-CN" sz="2400" dirty="0" smtClean="0"/>
          </a:p>
          <a:p>
            <a:pPr hangingPunct="0"/>
            <a:r>
              <a:rPr lang="en-US" altLang="zh-CN" sz="2400" dirty="0" smtClean="0"/>
              <a:t>This WF focus on single </a:t>
            </a:r>
            <a:r>
              <a:rPr lang="en-US" altLang="zh-CN" sz="2400" dirty="0"/>
              <a:t>carrier band </a:t>
            </a:r>
            <a:r>
              <a:rPr lang="en-US" altLang="zh-CN" sz="2400" dirty="0" smtClean="0"/>
              <a:t>operation. The other issues are FFS.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55960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507288" cy="792088"/>
          </a:xfrm>
        </p:spPr>
        <p:txBody>
          <a:bodyPr>
            <a:normAutofit/>
          </a:bodyPr>
          <a:lstStyle/>
          <a:p>
            <a:r>
              <a:rPr lang="en-US" altLang="zh-CN" dirty="0"/>
              <a:t>Assumptions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4340" y="980728"/>
            <a:ext cx="8795320" cy="5472608"/>
          </a:xfrm>
        </p:spPr>
        <p:txBody>
          <a:bodyPr>
            <a:normAutofit lnSpcReduction="10000"/>
          </a:bodyPr>
          <a:lstStyle/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000" dirty="0"/>
              <a:t>When band n40 is transmitting power: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It’s assumed that band n40 PA spurious emission at band n41 Rx frequency range is about -101dBm/Hz ~ -125dBm/Hz.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Noise level depends on the UL resource allocation or transmission BW</a:t>
            </a:r>
            <a:endParaRPr lang="en-GB" altLang="zh-CN" sz="1600" dirty="0"/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600" dirty="0"/>
              <a:t>For band n40 post PA Filter, [20-</a:t>
            </a:r>
            <a:r>
              <a:rPr lang="en-US" altLang="zh-CN" sz="1600" dirty="0"/>
              <a:t>30]dB attenuation is assumed at band n41 Rx frequency range</a:t>
            </a:r>
            <a:r>
              <a:rPr lang="en-GB" altLang="zh-CN" sz="1600" dirty="0"/>
              <a:t>.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600" dirty="0"/>
              <a:t>Range of filter rejection depends on how PA interacts with filter load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000" dirty="0"/>
              <a:t>When band n41 is transmitting power: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It’s assumed that band n41 PA spurious emission at band n40 Rx frequency range is about -98dBm/Hz ~ -120dBm/Hz</a:t>
            </a:r>
            <a:r>
              <a:rPr lang="en-GB" altLang="zh-CN" sz="1600" dirty="0"/>
              <a:t>.</a:t>
            </a:r>
            <a:r>
              <a:rPr lang="en-US" altLang="zh-CN" sz="1600" dirty="0"/>
              <a:t> 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Noise level depends on the UL resource allocation or transmission BW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600" dirty="0"/>
              <a:t>For band n41 post PA Filter, </a:t>
            </a:r>
            <a:r>
              <a:rPr lang="en-US" altLang="zh-CN" sz="1600" dirty="0"/>
              <a:t>9dB attenuation is assumed at band n40 Rx frequency range</a:t>
            </a:r>
            <a:endParaRPr lang="en-GB" altLang="zh-CN" sz="1600" b="1" dirty="0"/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000" dirty="0"/>
              <a:t>Investigate PC2 and PC3 Performance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000" dirty="0"/>
              <a:t>Investigate if resource allocation needs to be restricted for given channel </a:t>
            </a:r>
            <a:r>
              <a:rPr lang="en-US" altLang="zh-CN" sz="2000" dirty="0" smtClean="0"/>
              <a:t>BW (80 MHz Max BW is considered for n40 in Rel-16 spec)</a:t>
            </a:r>
            <a:endParaRPr lang="en-US" altLang="zh-CN" sz="2000" dirty="0"/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000" dirty="0"/>
              <a:t>Include TX distortion in analysis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RX IM2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CIM3 = -60dBc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US" altLang="zh-CN" sz="1600" dirty="0"/>
              <a:t>CIM5 = -70dBc</a:t>
            </a:r>
            <a:r>
              <a:rPr lang="en-US" altLang="zh-CN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977668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507288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44824"/>
            <a:ext cx="8795320" cy="4320480"/>
          </a:xfrm>
        </p:spPr>
        <p:txBody>
          <a:bodyPr>
            <a:noAutofit/>
          </a:bodyPr>
          <a:lstStyle/>
          <a:p>
            <a:pPr lvl="1" hangingPunct="0">
              <a:buFont typeface="Wingdings" panose="05000000000000000000" pitchFamily="2" charset="2"/>
              <a:buChar char="l"/>
            </a:pPr>
            <a:r>
              <a:rPr lang="en-GB" altLang="zh-CN" sz="2400" dirty="0"/>
              <a:t>It’s </a:t>
            </a:r>
            <a:r>
              <a:rPr lang="en-GB" altLang="zh-CN" sz="2400" dirty="0" smtClean="0"/>
              <a:t>proposed </a:t>
            </a:r>
            <a:r>
              <a:rPr lang="en-GB" altLang="zh-CN" sz="2400" dirty="0"/>
              <a:t>that </a:t>
            </a:r>
            <a:r>
              <a:rPr lang="en-US" altLang="zh-CN" sz="2400" dirty="0"/>
              <a:t>spurious emissions for UE-to-UE co-existence between band n40 and n41 will be specified since Rel-16 as below</a:t>
            </a:r>
            <a:r>
              <a:rPr lang="en-US" altLang="zh-CN" sz="2400" dirty="0" smtClean="0"/>
              <a:t>.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800" dirty="0"/>
              <a:t>To introduce </a:t>
            </a:r>
            <a:r>
              <a:rPr lang="en-GB" altLang="zh-CN" sz="1800" dirty="0" smtClean="0"/>
              <a:t>[</a:t>
            </a:r>
            <a:r>
              <a:rPr lang="en-GB" altLang="zh-CN" sz="1800" dirty="0"/>
              <a:t>TBD</a:t>
            </a:r>
            <a:r>
              <a:rPr lang="en-GB" altLang="zh-CN" sz="1800" dirty="0" smtClean="0"/>
              <a:t>] </a:t>
            </a:r>
            <a:r>
              <a:rPr lang="en-GB" altLang="zh-CN" sz="1800" dirty="0" err="1"/>
              <a:t>dBm</a:t>
            </a:r>
            <a:r>
              <a:rPr lang="en-GB" altLang="zh-CN" sz="1800" dirty="0"/>
              <a:t>/MHz spurious emission requirements for band n41 frequency range when band n40 transmitting power.</a:t>
            </a:r>
            <a:r>
              <a:rPr lang="en-US" altLang="zh-CN" sz="1800" dirty="0"/>
              <a:t> </a:t>
            </a:r>
          </a:p>
          <a:p>
            <a:pPr lvl="2" hangingPunct="0">
              <a:buFont typeface="Calibri" panose="020F0502020204030204" pitchFamily="34" charset="0"/>
              <a:buChar char="‒"/>
            </a:pPr>
            <a:r>
              <a:rPr lang="en-GB" altLang="zh-CN" sz="1800" dirty="0"/>
              <a:t>To introduce </a:t>
            </a:r>
            <a:r>
              <a:rPr lang="en-GB" altLang="zh-CN" sz="1800" dirty="0" smtClean="0"/>
              <a:t>[TBD] </a:t>
            </a:r>
            <a:r>
              <a:rPr lang="en-GB" altLang="zh-CN" sz="1800" dirty="0" err="1"/>
              <a:t>dBm</a:t>
            </a:r>
            <a:r>
              <a:rPr lang="en-GB" altLang="zh-CN" sz="1800" dirty="0"/>
              <a:t>/MHz spurious emission requirements for band n40 frequency range when band n41 transmitting power.</a:t>
            </a:r>
          </a:p>
          <a:p>
            <a:pPr lvl="3" hangingPunct="0">
              <a:buFont typeface="Calibri" panose="020F0502020204030204" pitchFamily="34" charset="0"/>
              <a:buChar char="‒"/>
            </a:pPr>
            <a:r>
              <a:rPr lang="en-US" altLang="zh-CN" sz="1400" dirty="0" smtClean="0"/>
              <a:t>[TBD] </a:t>
            </a:r>
            <a:r>
              <a:rPr lang="en-US" altLang="zh-CN" sz="1400" dirty="0"/>
              <a:t>value will be studied and specified in next meeting.</a:t>
            </a:r>
            <a:endParaRPr lang="en-GB" altLang="zh-CN" sz="1400" dirty="0"/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The AMPR/NS_XX will not be considered for this case due to the legacy UE.</a:t>
            </a:r>
          </a:p>
          <a:p>
            <a:pPr lvl="1" hangingPunct="0"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The other solutions are not precluded.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024589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5184576"/>
          </a:xfrm>
        </p:spPr>
        <p:txBody>
          <a:bodyPr>
            <a:normAutofit/>
          </a:bodyPr>
          <a:lstStyle/>
          <a:p>
            <a:pPr lvl="0"/>
            <a:r>
              <a:rPr lang="en-US" altLang="ko-KR" sz="2600" dirty="0"/>
              <a:t>[1] </a:t>
            </a:r>
            <a:r>
              <a:rPr lang="en-GB" altLang="zh-CN" sz="2800" dirty="0"/>
              <a:t>R4-1816229, </a:t>
            </a:r>
            <a:r>
              <a:rPr lang="en-US" altLang="zh-CN" sz="2800" dirty="0"/>
              <a:t>n41 – B40 Coexistence</a:t>
            </a:r>
            <a:r>
              <a:rPr lang="en-GB" altLang="zh-CN" sz="2800" dirty="0"/>
              <a:t>, Qualcomm Incorporated</a:t>
            </a:r>
          </a:p>
          <a:p>
            <a:pPr lvl="0"/>
            <a:r>
              <a:rPr lang="en-GB" altLang="zh-CN" sz="2800" dirty="0"/>
              <a:t>[2] R4-1902001, </a:t>
            </a:r>
            <a:r>
              <a:rPr lang="en-US" altLang="zh-CN" sz="2800" dirty="0"/>
              <a:t>Draft CR to 38.101-1 on n41 – B40 coexistence, Qualcomm Incorporated</a:t>
            </a:r>
          </a:p>
          <a:p>
            <a:pPr lvl="0"/>
            <a:r>
              <a:rPr lang="en-US" altLang="zh-CN" sz="2800" dirty="0"/>
              <a:t>[3] R4-1903124, </a:t>
            </a:r>
            <a:r>
              <a:rPr lang="fr-FR" altLang="zh-CN" sz="2800" dirty="0"/>
              <a:t>Draft CR on n40-b41 coexistence, Intel</a:t>
            </a:r>
          </a:p>
          <a:p>
            <a:pPr lvl="0"/>
            <a:r>
              <a:rPr lang="fr-FR" altLang="zh-CN" sz="2800" dirty="0"/>
              <a:t>[4] R4-2015553, </a:t>
            </a:r>
            <a:r>
              <a:rPr lang="en-US" altLang="zh-CN" sz="2800" dirty="0"/>
              <a:t>Discussion on spurious emission about UE co-existence between band n40 and n41, Huawei, </a:t>
            </a:r>
            <a:r>
              <a:rPr lang="en-US" altLang="zh-CN" sz="2800" dirty="0" err="1"/>
              <a:t>HiSilicon</a:t>
            </a:r>
            <a:r>
              <a:rPr lang="en-US" altLang="zh-CN" sz="2800" dirty="0"/>
              <a:t>, CMCC</a:t>
            </a:r>
            <a:endParaRPr lang="en-US" altLang="zh-CN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479061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42E789D-C933-4898-8B78-A2A4CC78A940}">
  <ds:schemaRefs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schemas.microsoft.com/office/infopath/2007/PartnerControls"/>
    <ds:schemaRef ds:uri="ba37140e-f4c5-4a6c-a9b4-20a691ce6c8a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7387</TotalTime>
  <Words>482</Words>
  <Application>Microsoft Office PowerPoint</Application>
  <PresentationFormat>全屏显示(4:3)</PresentationFormat>
  <Paragraphs>42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Wingdings</vt:lpstr>
      <vt:lpstr>Office 主题</vt:lpstr>
      <vt:lpstr>WF on unsynchronized NW between n40 and n41</vt:lpstr>
      <vt:lpstr>Background</vt:lpstr>
      <vt:lpstr>Assumptions</vt:lpstr>
      <vt:lpstr>WF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Huawei</cp:lastModifiedBy>
  <cp:revision>223</cp:revision>
  <dcterms:modified xsi:type="dcterms:W3CDTF">2020-11-12T00:07:55Z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(3)RodEVVJ7tQISWaDLSMKEAG+ASYCDR3Dl7AwhAnEsj3vhMtcdiz4zQhsGx+yV3kKvmV53vljF
FyIgOLpeVGzg0t9sASTlF55mLjsVdRnlYqrdP/mEwMyGyQZGFOYEfHHVUAIazvuSCSjay7bX
ErGq6MxbsPHIPNMLhXViuRe6mDayAiZ05jxTfsYdybkYFEQeTTvaiQ30rVUXfO/0gs1igH1U
Qjjfu4Y6xedzhxReG5</vt:lpwstr>
  </property>
  <property fmtid="{D5CDD505-2E9C-101B-9397-08002B2CF9AE}" pid="3" name="_2015_ms_pID_7253431">
    <vt:lpwstr>LKBYv+xZ1fZ8+ekRAGdA/++U2dBvNMawvd6mxrFxQHsK4q61v5mOwi
pdwVJljBVRT4O0R+aOQXEDI7uTlGqy1yZ6VG9BZoY09LIe04spRLcAaJIeR9QItwoPif+x5G
tgRMkoTnpSzCIFhwEeS6eDZbgRm0Dgzylz9EPY2g78ehxIh9aHvFtD7kczIhES29F/t4Oo7n
/cFYh5Z3x77zGu0FvIAuMdAV6NPimtDkVSie</vt:lpwstr>
  </property>
  <property fmtid="{D5CDD505-2E9C-101B-9397-08002B2CF9AE}" pid="4" name="_2015_ms_pID_7253432">
    <vt:lpwstr>4g==</vt:lpwstr>
  </property>
  <property fmtid="{D5CDD505-2E9C-101B-9397-08002B2CF9AE}" pid="5" name="ContentTypeId">
    <vt:lpwstr>0x010100EB28163D68FE8E4D9361964FDD814FC4</vt:lpwstr>
  </property>
</Properties>
</file>