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90" r:id="rId6"/>
    <p:sldId id="291" r:id="rId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2020/8/25</a:t>
            </a:fld>
            <a:endParaRPr lang="zh-CN" altLang="en-US"/>
          </a:p>
        </p:txBody>
      </p:sp>
      <p:sp>
        <p:nvSpPr>
          <p:cNvPr id="5" name="页脚占位符 4">
            <a:extLst>
              <a:ext uri="{FF2B5EF4-FFF2-40B4-BE49-F238E27FC236}">
                <a16:creationId xmlns=""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2020/8/25</a:t>
            </a:fld>
            <a:endParaRPr lang="zh-CN" altLang="en-US"/>
          </a:p>
        </p:txBody>
      </p:sp>
      <p:sp>
        <p:nvSpPr>
          <p:cNvPr id="5" name="页脚占位符 4">
            <a:extLst>
              <a:ext uri="{FF2B5EF4-FFF2-40B4-BE49-F238E27FC236}">
                <a16:creationId xmlns=""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2020/8/25</a:t>
            </a:fld>
            <a:endParaRPr lang="zh-CN" altLang="en-US"/>
          </a:p>
        </p:txBody>
      </p:sp>
      <p:sp>
        <p:nvSpPr>
          <p:cNvPr id="5" name="页脚占位符 4">
            <a:extLst>
              <a:ext uri="{FF2B5EF4-FFF2-40B4-BE49-F238E27FC236}">
                <a16:creationId xmlns=""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2020/8/25</a:t>
            </a:fld>
            <a:endParaRPr lang="zh-CN" altLang="en-US"/>
          </a:p>
        </p:txBody>
      </p:sp>
      <p:sp>
        <p:nvSpPr>
          <p:cNvPr id="5" name="页脚占位符 4">
            <a:extLst>
              <a:ext uri="{FF2B5EF4-FFF2-40B4-BE49-F238E27FC236}">
                <a16:creationId xmlns=""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2020/8/25</a:t>
            </a:fld>
            <a:endParaRPr lang="zh-CN" altLang="en-US"/>
          </a:p>
        </p:txBody>
      </p:sp>
      <p:sp>
        <p:nvSpPr>
          <p:cNvPr id="5" name="页脚占位符 4">
            <a:extLst>
              <a:ext uri="{FF2B5EF4-FFF2-40B4-BE49-F238E27FC236}">
                <a16:creationId xmlns=""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2020/8/25</a:t>
            </a:fld>
            <a:endParaRPr lang="zh-CN" altLang="en-US"/>
          </a:p>
        </p:txBody>
      </p:sp>
      <p:sp>
        <p:nvSpPr>
          <p:cNvPr id="6" name="页脚占位符 4">
            <a:extLst>
              <a:ext uri="{FF2B5EF4-FFF2-40B4-BE49-F238E27FC236}">
                <a16:creationId xmlns=""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2020/8/25</a:t>
            </a:fld>
            <a:endParaRPr lang="zh-CN" altLang="en-US"/>
          </a:p>
        </p:txBody>
      </p:sp>
      <p:sp>
        <p:nvSpPr>
          <p:cNvPr id="8" name="页脚占位符 4">
            <a:extLst>
              <a:ext uri="{FF2B5EF4-FFF2-40B4-BE49-F238E27FC236}">
                <a16:creationId xmlns=""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2020/8/25</a:t>
            </a:fld>
            <a:endParaRPr lang="zh-CN" altLang="en-US"/>
          </a:p>
        </p:txBody>
      </p:sp>
      <p:sp>
        <p:nvSpPr>
          <p:cNvPr id="4" name="页脚占位符 4">
            <a:extLst>
              <a:ext uri="{FF2B5EF4-FFF2-40B4-BE49-F238E27FC236}">
                <a16:creationId xmlns=""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2020/8/25</a:t>
            </a:fld>
            <a:endParaRPr lang="zh-CN" altLang="en-US"/>
          </a:p>
        </p:txBody>
      </p:sp>
      <p:sp>
        <p:nvSpPr>
          <p:cNvPr id="3" name="页脚占位符 4">
            <a:extLst>
              <a:ext uri="{FF2B5EF4-FFF2-40B4-BE49-F238E27FC236}">
                <a16:creationId xmlns=""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2020/8/25</a:t>
            </a:fld>
            <a:endParaRPr lang="zh-CN" altLang="en-US"/>
          </a:p>
        </p:txBody>
      </p:sp>
      <p:sp>
        <p:nvSpPr>
          <p:cNvPr id="6" name="页脚占位符 4">
            <a:extLst>
              <a:ext uri="{FF2B5EF4-FFF2-40B4-BE49-F238E27FC236}">
                <a16:creationId xmlns=""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2020/8/25</a:t>
            </a:fld>
            <a:endParaRPr lang="zh-CN" altLang="en-US"/>
          </a:p>
        </p:txBody>
      </p:sp>
      <p:sp>
        <p:nvSpPr>
          <p:cNvPr id="6" name="页脚占位符 4">
            <a:extLst>
              <a:ext uri="{FF2B5EF4-FFF2-40B4-BE49-F238E27FC236}">
                <a16:creationId xmlns=""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 xmlns:a16="http://schemas.microsoft.com/office/drawing/2014/main"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 xmlns:a16="http://schemas.microsoft.com/office/drawing/2014/main"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2020/8/25</a:t>
            </a:fld>
            <a:endParaRPr lang="zh-CN" altLang="en-US"/>
          </a:p>
        </p:txBody>
      </p:sp>
      <p:sp>
        <p:nvSpPr>
          <p:cNvPr id="5" name="页脚占位符 4">
            <a:extLst>
              <a:ext uri="{FF2B5EF4-FFF2-40B4-BE49-F238E27FC236}">
                <a16:creationId xmlns="" xmlns:a16="http://schemas.microsoft.com/office/drawing/2014/main"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 xmlns:a16="http://schemas.microsoft.com/office/drawing/2014/main"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 xmlns:a16="http://schemas.microsoft.com/office/drawing/2014/main" id="{B4E3CC63-70F9-46A6-91D9-ABDCD9CE0BE6}"/>
              </a:ext>
            </a:extLst>
          </p:cNvPr>
          <p:cNvSpPr>
            <a:spLocks noGrp="1"/>
          </p:cNvSpPr>
          <p:nvPr>
            <p:ph type="ctrTitle"/>
          </p:nvPr>
        </p:nvSpPr>
        <p:spPr>
          <a:xfrm>
            <a:off x="250825" y="188913"/>
            <a:ext cx="5616575" cy="1470025"/>
          </a:xfrm>
        </p:spPr>
        <p:txBody>
          <a:bodyPr/>
          <a:lstStyle/>
          <a:p>
            <a:pPr algn="l" eaLnBrk="1" hangingPunct="1"/>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 96-e 	</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17 August – 28 August, 2020</a:t>
            </a:r>
          </a:p>
        </p:txBody>
      </p:sp>
      <p:sp>
        <p:nvSpPr>
          <p:cNvPr id="2051" name="副标题 2">
            <a:extLst>
              <a:ext uri="{FF2B5EF4-FFF2-40B4-BE49-F238E27FC236}">
                <a16:creationId xmlns="" xmlns:a16="http://schemas.microsoft.com/office/drawing/2014/main" id="{732DF2D5-9D9A-4862-9C8A-329725393EEC}"/>
              </a:ext>
            </a:extLst>
          </p:cNvPr>
          <p:cNvSpPr>
            <a:spLocks noGrp="1"/>
          </p:cNvSpPr>
          <p:nvPr>
            <p:ph type="subTitle" idx="1"/>
          </p:nvPr>
        </p:nvSpPr>
        <p:spPr>
          <a:xfrm>
            <a:off x="1371600" y="4340225"/>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 xmlns:a16="http://schemas.microsoft.com/office/drawing/2014/main"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Rel-16 NB-</a:t>
            </a:r>
            <a:r>
              <a:rPr lang="en-US" altLang="zh-CN" sz="4400" dirty="0" err="1"/>
              <a:t>IoT</a:t>
            </a:r>
            <a:r>
              <a:rPr lang="en-US" altLang="zh-CN" sz="4400" dirty="0"/>
              <a:t> RRM performance requirements</a:t>
            </a:r>
            <a:endParaRPr lang="zh-CN" altLang="en-US" sz="4400" dirty="0">
              <a:latin typeface="Calibri" panose="020F0502020204030204" pitchFamily="34" charset="0"/>
            </a:endParaRPr>
          </a:p>
        </p:txBody>
      </p:sp>
      <p:sp>
        <p:nvSpPr>
          <p:cNvPr id="2053" name="TextBox 4">
            <a:extLst>
              <a:ext uri="{FF2B5EF4-FFF2-40B4-BE49-F238E27FC236}">
                <a16:creationId xmlns="" xmlns:a16="http://schemas.microsoft.com/office/drawing/2014/main" id="{C98DB138-7BC0-49B7-8DBA-0325C5B1AB4C}"/>
              </a:ext>
            </a:extLst>
          </p:cNvPr>
          <p:cNvSpPr txBox="1">
            <a:spLocks noChangeArrowheads="1"/>
          </p:cNvSpPr>
          <p:nvPr/>
        </p:nvSpPr>
        <p:spPr bwMode="auto">
          <a:xfrm>
            <a:off x="7236296" y="554593"/>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dirty="0"/>
              <a:t>R4-2012194</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Test case</a:t>
            </a:r>
            <a:r>
              <a:rPr lang="en-US" altLang="zh-CN" sz="3200" dirty="0" smtClean="0"/>
              <a:t>s for Rel-16 NB-</a:t>
            </a:r>
            <a:r>
              <a:rPr lang="en-US" altLang="zh-CN" sz="3200" dirty="0" err="1" smtClean="0"/>
              <a:t>IoT</a:t>
            </a:r>
            <a:r>
              <a:rPr lang="en-US" altLang="zh-CN" sz="3200" dirty="0" smtClean="0"/>
              <a:t> RRM</a:t>
            </a:r>
            <a:endParaRPr lang="zh-CN" altLang="en-US" sz="3200" dirty="0"/>
          </a:p>
        </p:txBody>
      </p:sp>
      <p:sp>
        <p:nvSpPr>
          <p:cNvPr id="3" name="内容占位符 2"/>
          <p:cNvSpPr>
            <a:spLocks noGrp="1"/>
          </p:cNvSpPr>
          <p:nvPr>
            <p:ph idx="1"/>
          </p:nvPr>
        </p:nvSpPr>
        <p:spPr/>
        <p:txBody>
          <a:bodyPr/>
          <a:lstStyle/>
          <a:p>
            <a:r>
              <a:rPr lang="en-US" altLang="zh-CN" sz="2400" dirty="0" smtClean="0"/>
              <a:t>Test cases list and assigned companies </a:t>
            </a:r>
            <a:r>
              <a:rPr lang="en-US" altLang="zh-CN" sz="2400" dirty="0"/>
              <a:t>are captured in  </a:t>
            </a:r>
            <a:r>
              <a:rPr lang="en-US" altLang="zh-CN" sz="2400" dirty="0" smtClean="0"/>
              <a:t>R4-2012195</a:t>
            </a:r>
          </a:p>
          <a:p>
            <a:endParaRPr lang="zh-CN" altLang="en-US" sz="2400" dirty="0"/>
          </a:p>
        </p:txBody>
      </p:sp>
    </p:spTree>
    <p:extLst>
      <p:ext uri="{BB962C8B-B14F-4D97-AF65-F5344CB8AC3E}">
        <p14:creationId xmlns:p14="http://schemas.microsoft.com/office/powerpoint/2010/main" val="222979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Test case</a:t>
            </a:r>
            <a:r>
              <a:rPr lang="en-US" altLang="zh-CN" sz="3200" dirty="0" smtClean="0"/>
              <a:t>s configuration</a:t>
            </a:r>
            <a:endParaRPr lang="zh-CN" altLang="en-US" sz="3200" dirty="0"/>
          </a:p>
        </p:txBody>
      </p:sp>
      <p:sp>
        <p:nvSpPr>
          <p:cNvPr id="3" name="内容占位符 2"/>
          <p:cNvSpPr>
            <a:spLocks noGrp="1"/>
          </p:cNvSpPr>
          <p:nvPr>
            <p:ph idx="1"/>
          </p:nvPr>
        </p:nvSpPr>
        <p:spPr/>
        <p:txBody>
          <a:bodyPr/>
          <a:lstStyle/>
          <a:p>
            <a:r>
              <a:rPr lang="en-US" altLang="zh-CN" sz="2400" dirty="0"/>
              <a:t>DL channel quality reporting in non-anchor </a:t>
            </a:r>
            <a:r>
              <a:rPr lang="en-US" altLang="zh-CN" sz="2400" dirty="0" smtClean="0"/>
              <a:t>carrier</a:t>
            </a:r>
          </a:p>
          <a:p>
            <a:pPr lvl="1"/>
            <a:r>
              <a:rPr lang="en-US" altLang="zh-CN" sz="2000" dirty="0" smtClean="0"/>
              <a:t>Using 4-bit table in AWGN channel</a:t>
            </a:r>
          </a:p>
          <a:p>
            <a:r>
              <a:rPr lang="en-US" altLang="zh-CN" sz="2400" dirty="0"/>
              <a:t>Channel quality reporting in connected </a:t>
            </a:r>
            <a:r>
              <a:rPr lang="en-US" altLang="zh-CN" sz="2400" dirty="0" smtClean="0"/>
              <a:t>mode</a:t>
            </a:r>
          </a:p>
          <a:p>
            <a:pPr lvl="1"/>
            <a:r>
              <a:rPr lang="en-GB" altLang="zh-CN" sz="2000" dirty="0" smtClean="0"/>
              <a:t>Ensure </a:t>
            </a:r>
            <a:r>
              <a:rPr lang="en-GB" altLang="zh-CN" sz="2000" dirty="0"/>
              <a:t>that the channel condition (i.e., SNR) is different in the evaluation period compared to the time prior to it so that UE only relies on the specified evaluation period for estimation of DL quality. </a:t>
            </a:r>
            <a:endParaRPr lang="en-GB" altLang="zh-CN" sz="2000" dirty="0" smtClean="0"/>
          </a:p>
          <a:p>
            <a:pPr lvl="1"/>
            <a:r>
              <a:rPr lang="en-US" altLang="zh-CN" sz="2000" dirty="0"/>
              <a:t>Using 4-bit table in AWGN channel</a:t>
            </a:r>
          </a:p>
          <a:p>
            <a:r>
              <a:rPr lang="en-US" altLang="zh-CN" sz="2400" dirty="0"/>
              <a:t>Take the existing RMC/OCNG as baseline</a:t>
            </a:r>
            <a:endParaRPr lang="zh-CN" altLang="en-US" sz="2400" dirty="0"/>
          </a:p>
        </p:txBody>
      </p:sp>
    </p:spTree>
    <p:extLst>
      <p:ext uri="{BB962C8B-B14F-4D97-AF65-F5344CB8AC3E}">
        <p14:creationId xmlns:p14="http://schemas.microsoft.com/office/powerpoint/2010/main" val="133172174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DC7"/>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2.xml><?xml version="1.0" encoding="utf-8"?>
<ds:datastoreItem xmlns:ds="http://schemas.openxmlformats.org/officeDocument/2006/customXml" ds:itemID="{EC8B4B51-588A-4193-AB4E-12963BE166E2}">
  <ds:schemaRefs>
    <ds:schemaRef ds:uri="6f846979-0e6f-42ff-8b87-e1893efeda99"/>
    <ds:schemaRef ds:uri="http://schemas.microsoft.com/office/2006/metadata/properties"/>
    <ds:schemaRef ds:uri="http://purl.org/dc/dcmitype/"/>
    <ds:schemaRef ds:uri="http://schemas.microsoft.com/office/2006/documentManagement/types"/>
    <ds:schemaRef ds:uri="http://purl.org/dc/terms/"/>
    <ds:schemaRef ds:uri="http://schemas.microsoft.com/office/infopath/2007/PartnerControls"/>
    <ds:schemaRef ds:uri="http://purl.org/dc/elements/1.1/"/>
    <ds:schemaRef ds:uri="http://www.w3.org/XML/1998/namespace"/>
    <ds:schemaRef ds:uri="http://schemas.openxmlformats.org/package/2006/metadata/core-properties"/>
    <ds:schemaRef ds:uri="db33437f-65a5-48c5-b537-19efd290f967"/>
  </ds:schemaRefs>
</ds:datastoreItem>
</file>

<file path=customXml/itemProps3.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6603</TotalTime>
  <Words>106</Words>
  <Application>Microsoft Office PowerPoint</Application>
  <PresentationFormat>全屏显示(4:3)</PresentationFormat>
  <Paragraphs>13</Paragraphs>
  <Slides>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TitlesOfParts>
    <vt:vector size="8" baseType="lpstr">
      <vt:lpstr>Arial Unicode MS</vt:lpstr>
      <vt:lpstr>宋体</vt:lpstr>
      <vt:lpstr>Arial</vt:lpstr>
      <vt:lpstr>Calibri</vt:lpstr>
      <vt:lpstr>Office 主题</vt:lpstr>
      <vt:lpstr>3GPP TSG-RAN WG4 Meeting # 96-e   Electronic Meeting, 17 August – 28 August, 2020</vt:lpstr>
      <vt:lpstr>Test cases for Rel-16 NB-IoT RRM</vt:lpstr>
      <vt:lpstr>Test cases configuration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268</cp:revision>
  <dcterms:created xsi:type="dcterms:W3CDTF">2016-01-12T08:39:50Z</dcterms:created>
  <dcterms:modified xsi:type="dcterms:W3CDTF">2020-08-25T10:46:47Z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(3)ZZwCLuFVzjqJr2kRQLFQvJxnJtqoQdzDbXZiuh+NGWOl0EK0kQrEkQ6xqkjy87mYyp4Cun8w
zXP4MyHNK3Chna7XTjzXH7oEwGJinP9iNvkJB3kX84KCP1aAZ6i24y5No5BJJUmzEYO00iev
6UJbTsOIqKc88brc/CTN6bcYvV6Up6ZDpEdJBqr/9et4hJqno9GWNnWOwVpyrB/O2QP/bR6U
HcGnvQzVkK/zPvJ5dX</vt:lpwstr>
  </property>
  <property fmtid="{D5CDD505-2E9C-101B-9397-08002B2CF9AE}" pid="3" name="_2015_ms_pID_7253431">
    <vt:lpwstr>hS/2aTxFuJ7G5gN3XE/iZICZi7xdLz3ckiRaryxKgmVzP7HvsdyVmk
1TW5Cfq8wLqgupHCbPAh5sXt0BSrr9E3ktBTs/BXM3nMKMTKlgAl8nY1wittSAu6jhCyEFYK
he1NvErsbh9qi1NKpdxubRzsoQaluBf4jpOy6GQ2Bp1LPUognN2700xfwQp5FgwiCc7tOLjg
0UimvBKSl9Ve8cpjutKVUYmrr+Ki2j89T+F2</vt:lpwstr>
  </property>
  <property fmtid="{D5CDD505-2E9C-101B-9397-08002B2CF9AE}" pid="4" name="_2015_ms_pID_7253432">
    <vt:lpwstr>ZzxKuQmZiZTfi/60ytYxiFdhpVVrQbgeiWre
bk9/+fe5kMh5+GqCFqWMsZ8VhePrx9zCM9FGZuo1ZY6Adp68FMI=</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1568596764</vt:lpwstr>
  </property>
  <property fmtid="{D5CDD505-2E9C-101B-9397-08002B2CF9AE}" pid="9" name="ContentTypeId">
    <vt:lpwstr>0x0101003AA7AC0C743A294CADF60F661720E3E6</vt:lpwstr>
  </property>
</Properties>
</file>