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4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382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CEC87-8BCA-478E-BF47-E71A0E371F03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A9A8D-585C-4225-875D-8472FF1BB9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20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altLang="zh-CN" sz="2800" b="1" dirty="0"/>
              <a:t>WF on CSI-RS configuration and </a:t>
            </a:r>
            <a:r>
              <a:rPr lang="en-US" altLang="zh-CN" sz="2800" b="1" dirty="0" smtClean="0"/>
              <a:t>synchronization assumption</a:t>
            </a:r>
            <a:r>
              <a:rPr lang="en-GB" altLang="zh-CN" sz="2800" b="1" dirty="0" smtClean="0"/>
              <a:t> </a:t>
            </a:r>
            <a:r>
              <a:rPr lang="en-GB" altLang="zh-CN" sz="2800" b="1" dirty="0"/>
              <a:t>for CSI-RS based L3 measurement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83768" y="4077072"/>
            <a:ext cx="4320480" cy="936104"/>
          </a:xfrm>
        </p:spPr>
        <p:txBody>
          <a:bodyPr/>
          <a:lstStyle/>
          <a:p>
            <a:r>
              <a:rPr lang="en-US" altLang="zh-CN" dirty="0"/>
              <a:t>CATT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96e</a:t>
            </a:r>
            <a:r>
              <a:rPr lang="en-GB" altLang="zh-CN" sz="2400" b="1" dirty="0"/>
              <a:t>	           		   </a:t>
            </a:r>
            <a:r>
              <a:rPr lang="en-GB" altLang="zh-CN" sz="2400" b="1" dirty="0" smtClean="0"/>
              <a:t>R4-2012168 Electronic Meeting, 17 – 28 Aug., 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714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CSI-RS configuration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GB" altLang="zh-CN" sz="2400" dirty="0">
                <a:latin typeface="Times New Roman" pitchFamily="18" charset="0"/>
                <a:cs typeface="Times New Roman" pitchFamily="18" charset="0"/>
              </a:rPr>
              <a:t>Whether to define additional CSI-RS configuration {D=1 with PRBs </a:t>
            </a:r>
            <a:r>
              <a:rPr lang="ko-KR" altLang="zh-CN" sz="2400" dirty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GB" altLang="zh-CN" sz="2400" dirty="0">
                <a:latin typeface="Times New Roman" pitchFamily="18" charset="0"/>
                <a:cs typeface="Times New Roman" pitchFamily="18" charset="0"/>
              </a:rPr>
              <a:t> 96}</a:t>
            </a:r>
            <a:endParaRPr lang="en-GB" altLang="zh-CN" sz="2400" dirty="0">
              <a:latin typeface="Times New Roman" pitchFamily="18" charset="0"/>
              <a:cs typeface="Times New Roman" pitchFamily="18" charset="0"/>
            </a:endParaRPr>
          </a:p>
          <a:p>
            <a:pPr lvl="1" hangingPunct="0"/>
            <a:r>
              <a:rPr lang="en-GB" altLang="zh-CN" sz="2000" dirty="0" smtClean="0">
                <a:latin typeface="Times New Roman" pitchFamily="18" charset="0"/>
                <a:cs typeface="Times New Roman" pitchFamily="18" charset="0"/>
              </a:rPr>
              <a:t>Option </a:t>
            </a:r>
            <a:r>
              <a:rPr lang="en-GB" altLang="zh-CN" sz="2000" dirty="0">
                <a:latin typeface="Times New Roman" pitchFamily="18" charset="0"/>
                <a:cs typeface="Times New Roman" pitchFamily="18" charset="0"/>
              </a:rPr>
              <a:t>1: No (MTK, Qualcomm, vivo, OPPO, </a:t>
            </a:r>
            <a:r>
              <a:rPr lang="en-GB" altLang="zh-CN" sz="2000" dirty="0" err="1">
                <a:latin typeface="Times New Roman" pitchFamily="18" charset="0"/>
                <a:cs typeface="Times New Roman" pitchFamily="18" charset="0"/>
              </a:rPr>
              <a:t>Xiaomi</a:t>
            </a:r>
            <a:r>
              <a:rPr lang="en-GB" altLang="zh-CN" sz="2000" dirty="0">
                <a:latin typeface="Times New Roman" pitchFamily="18" charset="0"/>
                <a:cs typeface="Times New Roman" pitchFamily="18" charset="0"/>
              </a:rPr>
              <a:t>, HUAWEI, CATT, Intel, Apple)</a:t>
            </a:r>
            <a:endParaRPr lang="zh-CN" altLang="zh-CN" sz="2000" dirty="0">
              <a:latin typeface="Times New Roman" pitchFamily="18" charset="0"/>
              <a:cs typeface="Times New Roman" pitchFamily="18" charset="0"/>
            </a:endParaRPr>
          </a:p>
          <a:p>
            <a:pPr lvl="1" hangingPunct="0"/>
            <a:r>
              <a:rPr lang="en-GB" altLang="zh-CN" sz="2000" dirty="0">
                <a:latin typeface="Times New Roman" pitchFamily="18" charset="0"/>
                <a:cs typeface="Times New Roman" pitchFamily="18" charset="0"/>
              </a:rPr>
              <a:t>Option 2: Yes (Nokia, </a:t>
            </a:r>
            <a:r>
              <a:rPr lang="en-GB" altLang="zh-CN" sz="2000" dirty="0" err="1">
                <a:latin typeface="Times New Roman" pitchFamily="18" charset="0"/>
                <a:cs typeface="Times New Roman" pitchFamily="18" charset="0"/>
              </a:rPr>
              <a:t>Docomo</a:t>
            </a:r>
            <a:r>
              <a:rPr lang="en-GB" altLang="zh-CN" sz="2000" dirty="0">
                <a:latin typeface="Times New Roman" pitchFamily="18" charset="0"/>
                <a:cs typeface="Times New Roman" pitchFamily="18" charset="0"/>
              </a:rPr>
              <a:t>, NEC, ZTE)</a:t>
            </a:r>
            <a:endParaRPr lang="zh-CN" altLang="zh-CN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GB" altLang="zh-CN" sz="1600" dirty="0">
                <a:latin typeface="Times New Roman" pitchFamily="18" charset="0"/>
                <a:cs typeface="Times New Roman" pitchFamily="18" charset="0"/>
              </a:rPr>
              <a:t>Option 2a: RAN4 to introduce measurement requirements for CSI-RS configuration {D=1 with PRBs</a:t>
            </a:r>
            <a:r>
              <a:rPr lang="zh-CN" altLang="zh-CN" sz="1600" dirty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GB" altLang="zh-CN" sz="1600" dirty="0">
                <a:latin typeface="Times New Roman" pitchFamily="18" charset="0"/>
                <a:cs typeface="Times New Roman" pitchFamily="18" charset="0"/>
              </a:rPr>
              <a:t>96} at least when CSI-RS BW is contained in active BWP ( NEC, </a:t>
            </a:r>
            <a:r>
              <a:rPr lang="en-GB" altLang="zh-CN" sz="1600" dirty="0" err="1">
                <a:latin typeface="Times New Roman" pitchFamily="18" charset="0"/>
                <a:cs typeface="Times New Roman" pitchFamily="18" charset="0"/>
              </a:rPr>
              <a:t>Docomo</a:t>
            </a:r>
            <a:r>
              <a:rPr lang="en-GB" altLang="zh-CN" sz="1600" dirty="0">
                <a:latin typeface="Times New Roman" pitchFamily="18" charset="0"/>
                <a:cs typeface="Times New Roman" pitchFamily="18" charset="0"/>
              </a:rPr>
              <a:t> )</a:t>
            </a:r>
            <a:endParaRPr lang="zh-CN" altLang="zh-CN" sz="16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GB" altLang="zh-CN" sz="1600" dirty="0">
                <a:latin typeface="Times New Roman" pitchFamily="18" charset="0"/>
                <a:cs typeface="Times New Roman" pitchFamily="18" charset="0"/>
              </a:rPr>
              <a:t>Option 2b: RAN4 to introduce requirements for CSI-RS configuration {D=1 with PRBs</a:t>
            </a:r>
            <a:r>
              <a:rPr lang="zh-CN" altLang="zh-CN" sz="1600" dirty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GB" altLang="zh-CN" sz="1600" dirty="0">
                <a:latin typeface="Times New Roman" pitchFamily="18" charset="0"/>
                <a:cs typeface="Times New Roman" pitchFamily="18" charset="0"/>
              </a:rPr>
              <a:t>96} for intra frequency measurement in Rel-16( ZTE, NEC, </a:t>
            </a:r>
            <a:r>
              <a:rPr lang="en-GB" altLang="zh-CN" sz="1600" dirty="0" err="1">
                <a:latin typeface="Times New Roman" pitchFamily="18" charset="0"/>
                <a:cs typeface="Times New Roman" pitchFamily="18" charset="0"/>
              </a:rPr>
              <a:t>Docomo</a:t>
            </a:r>
            <a:r>
              <a:rPr lang="en-GB" altLang="zh-CN" sz="1600" dirty="0">
                <a:latin typeface="Times New Roman" pitchFamily="18" charset="0"/>
                <a:cs typeface="Times New Roman" pitchFamily="18" charset="0"/>
              </a:rPr>
              <a:t> )</a:t>
            </a:r>
            <a:endParaRPr lang="zh-CN" altLang="zh-CN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Recommended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TBA</a:t>
            </a:r>
          </a:p>
        </p:txBody>
      </p:sp>
    </p:spTree>
    <p:extLst>
      <p:ext uri="{BB962C8B-B14F-4D97-AF65-F5344CB8AC3E}">
        <p14:creationId xmlns:p14="http://schemas.microsoft.com/office/powerpoint/2010/main" val="110163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Synchronization assumption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Rel-16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CSI-RS based measurement requirements are based on Single FFT implementation</a:t>
            </a:r>
          </a:p>
          <a:p>
            <a:pPr lvl="0" hangingPunct="0"/>
            <a:r>
              <a:rPr lang="en-GB" altLang="zh-CN" sz="2400" dirty="0">
                <a:latin typeface="Times New Roman" pitchFamily="18" charset="0"/>
                <a:cs typeface="Times New Roman" pitchFamily="18" charset="0"/>
              </a:rPr>
              <a:t>Introduce the UE capability to differentiate the following 2 types of UEs for intra-frequency measurement. 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 lvl="1" hangingPunct="0"/>
            <a:r>
              <a:rPr lang="en-GB" altLang="zh-CN" sz="2400" dirty="0">
                <a:latin typeface="Times New Roman" pitchFamily="18" charset="0"/>
                <a:cs typeface="Times New Roman" pitchFamily="18" charset="0"/>
              </a:rPr>
              <a:t>Type1: UE supporting using the serving cell timing for CSI-RS based L3 measurement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pPr lvl="1" hangingPunct="0"/>
            <a:r>
              <a:rPr lang="en-GB" altLang="zh-CN" sz="2400" dirty="0">
                <a:latin typeface="Times New Roman" pitchFamily="18" charset="0"/>
                <a:cs typeface="Times New Roman" pitchFamily="18" charset="0"/>
              </a:rPr>
              <a:t>Type2: UE supporting using only one of the associated neighbour cell SSBs for CSI-RS based L3 measurement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2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197</Words>
  <Application>Microsoft Office PowerPoint</Application>
  <PresentationFormat>全屏显示(4:3)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WF on CSI-RS configuration and synchronization assumption for CSI-RS based L3 measurement</vt:lpstr>
      <vt:lpstr>CSI-RS configuration</vt:lpstr>
      <vt:lpstr>Synchronization assumption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CSI-RS configuration and intra/inter-frequency measurements definition for CSI-RS based L3 measurement</dc:title>
  <dc:creator>陶旭华</dc:creator>
  <cp:lastModifiedBy>CATT</cp:lastModifiedBy>
  <cp:revision>66</cp:revision>
  <dcterms:created xsi:type="dcterms:W3CDTF">2020-03-03T06:21:43Z</dcterms:created>
  <dcterms:modified xsi:type="dcterms:W3CDTF">2020-08-24T12:01:14Z</dcterms:modified>
</cp:coreProperties>
</file>