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R16 NR RRM enhancements - BWP switching on multiple CCs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#96-e                            	            								              R4-2012152 Electronic Meeting, 17-28, Aug. 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880C11-C71E-4EBF-AC02-90AE633DE1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8175" y="1019175"/>
                <a:ext cx="10515600" cy="567690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GB" b="1" u="sng" dirty="0"/>
                  <a:t>Delay requirements for DCI/timer based BWP switch</a:t>
                </a:r>
                <a:endParaRPr lang="en-US" dirty="0"/>
              </a:p>
              <a:p>
                <a:pPr marL="0" indent="0" hangingPunct="0">
                  <a:lnSpc>
                    <a:spcPct val="120000"/>
                  </a:lnSpc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𝐵𝑊𝑃𝑆𝑤𝑖𝑡𝑐h𝐷𝑒𝑙𝑎𝑦</m:t>
                        </m:r>
                      </m:sub>
                    </m:sSub>
                    <m:r>
                      <a:rPr lang="x-none" sz="2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x-none" sz="26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x-none" sz="2600" i="1">
                        <a:latin typeface="Cambria Math" panose="02040503050406030204" pitchFamily="18" charset="0"/>
                      </a:rPr>
                      <m:t>∗(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x-none" sz="2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US" sz="2600" i="1" dirty="0"/>
                  <a:t>; </a:t>
                </a:r>
                <a:r>
                  <a:rPr lang="en-GB" sz="2600" dirty="0"/>
                  <a:t>D is incremental delay for BWP switch processing on additional CCs</a:t>
                </a:r>
              </a:p>
              <a:p>
                <a:pPr hangingPunct="0">
                  <a:spcAft>
                    <a:spcPts val="600"/>
                  </a:spcAft>
                  <a:buFontTx/>
                  <a:buChar char="-"/>
                </a:pPr>
                <a:r>
                  <a:rPr lang="en-US" dirty="0"/>
                  <a:t>D:</a:t>
                </a:r>
              </a:p>
              <a:p>
                <a:pPr lvl="1" hangingPunct="0">
                  <a:spcAft>
                    <a:spcPts val="600"/>
                  </a:spcAft>
                </a:pPr>
                <a:r>
                  <a:rPr lang="en-GB" dirty="0">
                    <a:highlight>
                      <a:srgbClr val="00FF00"/>
                    </a:highlight>
                  </a:rPr>
                  <a:t>Agreement in GTW session : </a:t>
                </a:r>
                <a:r>
                  <a:rPr lang="en-US" dirty="0">
                    <a:highlight>
                      <a:srgbClr val="00FF00"/>
                    </a:highlight>
                  </a:rPr>
                  <a:t>adding D=200us for type 2 UE capability</a:t>
                </a:r>
              </a:p>
              <a:p>
                <a:pPr marL="0" indent="0" hangingPunct="0">
                  <a:spcAft>
                    <a:spcPts val="600"/>
                  </a:spcAft>
                  <a:buNone/>
                </a:pPr>
                <a:r>
                  <a:rPr lang="en-US" dirty="0"/>
                  <a:t>- Definition of N: </a:t>
                </a:r>
              </a:p>
              <a:p>
                <a:pPr lvl="1"/>
                <a:r>
                  <a:rPr lang="en-GB" sz="2200" dirty="0"/>
                  <a:t>Option 1 (Xiaomi, Ericsson, OPPO, NEC, MediaTek, Vivo, Nokia, ZTE, Intel, Huawei):</a:t>
                </a:r>
                <a:r>
                  <a:rPr lang="en-GB" sz="2200" b="1" dirty="0"/>
                  <a:t> </a:t>
                </a:r>
                <a:endParaRPr lang="en-US" sz="2200" dirty="0"/>
              </a:p>
              <a:p>
                <a:pPr lvl="2"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GB" sz="1900" dirty="0"/>
                  <a:t>For UE which is capable of per-FR gap, and no BWP switch involves SCS change, N is the number of simultaneous BWP switching on CCs within the same frequency range; For UE which is not capable of per-FR gap, or the BWP switches on multiple CCs involves SCS changing, N is the number of simultaneous BWP switching on both FR.</a:t>
                </a:r>
                <a:endParaRPr lang="en-US" sz="1900" dirty="0"/>
              </a:p>
              <a:p>
                <a:pPr lvl="1">
                  <a:spcAft>
                    <a:spcPts val="600"/>
                  </a:spcAft>
                </a:pPr>
                <a:r>
                  <a:rPr lang="en-GB" dirty="0"/>
                  <a:t>Option 2 (Qualcomm</a:t>
                </a:r>
                <a:r>
                  <a:rPr lang="en-GB" dirty="0">
                    <a:solidFill>
                      <a:srgbClr val="FF0000"/>
                    </a:solidFill>
                  </a:rPr>
                  <a:t>, Apple</a:t>
                </a:r>
                <a:r>
                  <a:rPr lang="en-GB" dirty="0"/>
                  <a:t>): </a:t>
                </a:r>
                <a:endParaRPr lang="en-US" dirty="0"/>
              </a:p>
              <a:p>
                <a:pPr lvl="2">
                  <a:spcAft>
                    <a:spcPts val="600"/>
                  </a:spcAft>
                </a:pPr>
                <a:r>
                  <a:rPr lang="en-GB" dirty="0"/>
                  <a:t>Introduce a new UE feature (mentioned as 9-12 in RAN4 UE feature list parameter set). </a:t>
                </a:r>
                <a:endParaRPr lang="en-US" dirty="0"/>
              </a:p>
              <a:p>
                <a:pPr lvl="2"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GB" dirty="0"/>
                  <a:t>For UEs that support this capability and no BWP involves SCS change, N is the number of simultaneous BWP switching on CCs within the same frequency range;  For UEs that do not support this feature, or the BWP switches on multiple CCs involves SCS changing, N is the number of simultaneous BWP switching on both FR.</a:t>
                </a:r>
              </a:p>
              <a:p>
                <a:pPr marL="0" lvl="2" indent="0" hangingPunct="0">
                  <a:spcBef>
                    <a:spcPts val="1000"/>
                  </a:spcBef>
                  <a:spcAft>
                    <a:spcPts val="600"/>
                  </a:spcAft>
                  <a:buNone/>
                </a:pPr>
                <a:r>
                  <a:rPr lang="en-GB" sz="2800" dirty="0">
                    <a:highlight>
                      <a:srgbClr val="FFFF00"/>
                    </a:highlight>
                  </a:rPr>
                  <a:t>Moderator note: </a:t>
                </a:r>
                <a:r>
                  <a:rPr lang="en-GB" sz="2800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suggest to further discuss in GTW. Since this is the last meeting for core, if no consensus we may end up with no requirement in R16.</a:t>
                </a:r>
                <a:endParaRPr lang="en-US" sz="2400" dirty="0">
                  <a:solidFill>
                    <a:srgbClr val="FF0000"/>
                  </a:solidFill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880C11-C71E-4EBF-AC02-90AE633DE1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8175" y="1019175"/>
                <a:ext cx="10515600" cy="5676900"/>
              </a:xfrm>
              <a:blipFill>
                <a:blip r:embed="rId2"/>
                <a:stretch>
                  <a:fillRect l="-812" t="-2256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0BBA-9B74-4D3F-A4C2-7C4F2244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(2)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9B554E-DFC6-436F-A0AC-BFD288F712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0625"/>
                <a:ext cx="10515600" cy="5429250"/>
              </a:xfrm>
            </p:spPr>
            <p:txBody>
              <a:bodyPr>
                <a:normAutofit/>
              </a:bodyPr>
              <a:lstStyle/>
              <a:p>
                <a:pPr marL="0" indent="0" hangingPunct="0">
                  <a:buNone/>
                </a:pPr>
                <a:r>
                  <a:rPr lang="en-US" b="1" u="sng" dirty="0"/>
                  <a:t>Delay requirements for RRC based BWP switch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RRCprocessing</m:t>
                        </m:r>
                      </m:sub>
                    </m:sSub>
                    <m:r>
                      <a:rPr lang="en-GB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BWPswitchDelayRRC</m:t>
                        </m:r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GB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RRC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GB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GB" dirty="0"/>
                  <a:t>; </a:t>
                </a:r>
              </a:p>
              <a:p>
                <a:pPr lvl="0"/>
                <a:r>
                  <a:rPr lang="en-GB" dirty="0">
                    <a:highlight>
                      <a:srgbClr val="00FF00"/>
                    </a:highlight>
                  </a:rPr>
                  <a:t>Agreement in GTW session:</a:t>
                </a:r>
                <a:endParaRPr lang="en-US" dirty="0"/>
              </a:p>
              <a:p>
                <a:r>
                  <a:rPr lang="en-US" dirty="0">
                    <a:highlight>
                      <a:srgbClr val="00FF00"/>
                    </a:highlight>
                  </a:rPr>
                  <a:t>For type 1 UE, </a:t>
                </a:r>
                <a:r>
                  <a:rPr lang="en-GB" dirty="0">
                    <a:highlight>
                      <a:srgbClr val="00FF00"/>
                    </a:highlight>
                  </a:rPr>
                  <a:t>D</a:t>
                </a:r>
                <a:r>
                  <a:rPr lang="en-GB" baseline="-25000" dirty="0">
                    <a:highlight>
                      <a:srgbClr val="00FF00"/>
                    </a:highlight>
                  </a:rPr>
                  <a:t>RRC</a:t>
                </a:r>
                <a:r>
                  <a:rPr lang="en-GB" dirty="0">
                    <a:highlight>
                      <a:srgbClr val="00FF00"/>
                    </a:highlight>
                  </a:rPr>
                  <a:t> = 0ms; For type 2 UE, D</a:t>
                </a:r>
                <a:r>
                  <a:rPr lang="en-GB" baseline="-25000" dirty="0">
                    <a:highlight>
                      <a:srgbClr val="00FF00"/>
                    </a:highlight>
                  </a:rPr>
                  <a:t>RRC</a:t>
                </a:r>
                <a:r>
                  <a:rPr lang="en-GB" dirty="0">
                    <a:highlight>
                      <a:srgbClr val="00FF00"/>
                    </a:highlight>
                  </a:rPr>
                  <a:t> = D</a:t>
                </a:r>
                <a:endParaRPr lang="en-US" dirty="0">
                  <a:highlight>
                    <a:srgbClr val="00FF00"/>
                  </a:highlight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9B554E-DFC6-436F-A0AC-BFD288F712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0625"/>
                <a:ext cx="10515600" cy="5429250"/>
              </a:xfrm>
              <a:blipFill>
                <a:blip r:embed="rId2"/>
                <a:stretch>
                  <a:fillRect l="-1217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28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1BAE-B928-45E9-98FA-6149D3C0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Partial Overlap BWP switching on multiple CCs (1)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6A3DF5-D96D-4AAB-97DB-93B6F633BA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7800"/>
                <a:ext cx="10515600" cy="50450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Delay requirement for Timer based BWP switch </a:t>
                </a:r>
              </a:p>
              <a:p>
                <a:pPr marL="0" indent="0">
                  <a:buNone/>
                </a:pPr>
                <a:r>
                  <a:rPr lang="en-GB" dirty="0">
                    <a:highlight>
                      <a:srgbClr val="00FF00"/>
                    </a:highlight>
                  </a:rPr>
                  <a:t>Agreement in GTW session:</a:t>
                </a:r>
                <a:endParaRPr lang="en-US" b="1" u="sng" dirty="0"/>
              </a:p>
              <a:p>
                <a:pPr marL="0" indent="0">
                  <a:buNone/>
                </a:pPr>
                <a:r>
                  <a:rPr lang="en-GB" dirty="0">
                    <a:highlight>
                      <a:srgbClr val="00FF00"/>
                    </a:highlight>
                  </a:rPr>
                  <a:t>if UE is capable of per-FR gap and the timer based BWP switch happens in two frequency range, UE handles timer-based BWP switch sequentially</a:t>
                </a:r>
              </a:p>
              <a:p>
                <a:pPr marL="0" indent="0" algn="ctr">
                  <a:buNone/>
                </a:pP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MultipleBWPSwitchDelayTimer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𝐵𝑊𝑃𝑆𝑤𝑖𝑡𝑐h𝐷𝑒𝑙𝑎𝑦𝑇𝑖𝑚𝑒𝑟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where:</a:t>
                </a:r>
              </a:p>
              <a:p>
                <a:pPr lvl="1"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 baseline="-25000">
                            <a:latin typeface="Cambria Math" panose="02040503050406030204" pitchFamily="18" charset="0"/>
                          </a:rPr>
                          <m:t>𝐵𝑊𝑃𝑆𝑤𝑖𝑡𝑐h𝐷𝑒𝑙𝑎𝑦𝑇𝑖𝑚𝑒𝑟</m:t>
                        </m:r>
                        <m:r>
                          <a:rPr lang="en-US" sz="1800" i="1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i="1" baseline="-250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the timer based BWP switch delay on the </a:t>
                </a:r>
                <a:r>
                  <a:rPr lang="en-US" sz="18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CC. M-1 is total number of CCs on which there are ongoing timer-based BWP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switchings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>
                    <a:highlight>
                      <a:srgbClr val="FFFF00"/>
                    </a:highlight>
                  </a:rPr>
                  <a:t>Moderator note: modify the equation by considering the comments for the GTW session.</a:t>
                </a:r>
              </a:p>
              <a:p>
                <a:pPr marL="0" indent="0">
                  <a:buNone/>
                </a:pPr>
                <a:endParaRPr lang="en-US" b="1" u="sng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6A3DF5-D96D-4AAB-97DB-93B6F633BA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7800"/>
                <a:ext cx="10515600" cy="5045073"/>
              </a:xfrm>
              <a:blipFill>
                <a:blip r:embed="rId2"/>
                <a:stretch>
                  <a:fillRect l="-1217" t="-2056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46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1BAE-B928-45E9-98FA-6149D3C0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Partial Overlap BWP switching on multiple CCs (2)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A3DF5-D96D-4AAB-97DB-93B6F633B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Delay requirement for RRC based BWP switch </a:t>
            </a:r>
          </a:p>
          <a:p>
            <a:r>
              <a:rPr lang="en-GB" dirty="0"/>
              <a:t>Additional waiting time</a:t>
            </a:r>
            <a:r>
              <a:rPr lang="en-GB" b="1" dirty="0"/>
              <a:t> </a:t>
            </a:r>
            <a:r>
              <a:rPr lang="en-GB" dirty="0"/>
              <a:t>for RRC based BWP switch</a:t>
            </a:r>
            <a:endParaRPr lang="en-US" dirty="0"/>
          </a:p>
          <a:p>
            <a:pPr lvl="1"/>
            <a:r>
              <a:rPr lang="en-GB" dirty="0"/>
              <a:t>Option 1 (Apple, Intel, Xiaomi, MediaTek, Vivo, Ericsson, Qualcomm, OPPO): upper bounded by the multiple BWP switch time in CG1 </a:t>
            </a:r>
          </a:p>
          <a:p>
            <a:r>
              <a:rPr lang="en-US" dirty="0">
                <a:highlight>
                  <a:srgbClr val="FFFF00"/>
                </a:highlight>
              </a:rPr>
              <a:t>Moderator note: since this is the last meeting and this issue has been discussed for several meetings, it is suggested to compromise to option 1 according to majority view.</a:t>
            </a:r>
            <a:endParaRPr lang="en-US" b="1" u="sng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6361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</TotalTime>
  <Words>537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WF on R16 NR RRM enhancements - BWP switching on multiple CCs</vt:lpstr>
      <vt:lpstr>Simultaneous BWP switching on multiple CCs (1)</vt:lpstr>
      <vt:lpstr>Simultaneous BWP switching on multiple CCs (2)</vt:lpstr>
      <vt:lpstr>Partial Overlap BWP switching on multiple CCs (1)</vt:lpstr>
      <vt:lpstr>Partial Overlap BWP switching on multiple CCs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Hua</cp:lastModifiedBy>
  <cp:revision>146</cp:revision>
  <dcterms:created xsi:type="dcterms:W3CDTF">2020-03-02T17:24:24Z</dcterms:created>
  <dcterms:modified xsi:type="dcterms:W3CDTF">2020-08-25T12:42:16Z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1040a88f-8fd5-4e76-a7a9-f108c315ae8c</vt:lpwstr>
  </property>
  <property fmtid="{D5CDD505-2E9C-101B-9397-08002B2CF9AE}" pid="3" name="CTP_TimeStamp">
    <vt:lpwstr>2020-08-25 12:42:15Z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