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84" r:id="rId6"/>
    <p:sldId id="285" r:id="rId7"/>
    <p:sldId id="271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nttonen, Tero (Nokia - FI/Espoo)" initials="HT(-F" lastIdx="1" clrIdx="0">
    <p:extLst>
      <p:ext uri="{19B8F6BF-5375-455C-9EA6-DF929625EA0E}">
        <p15:presenceInfo xmlns:p15="http://schemas.microsoft.com/office/powerpoint/2012/main" userId="S::tero.henttonen@nokia.com::8c59b07f-d54f-43e4-8a38-fa95699606b6" providerId="AD"/>
      </p:ext>
    </p:extLst>
  </p:cmAuthor>
  <p:cmAuthor id="2" name="Nokia, Nokia Shanghai Bell" initials="Nokia" lastIdx="4" clrIdx="1">
    <p:extLst>
      <p:ext uri="{19B8F6BF-5375-455C-9EA6-DF929625EA0E}">
        <p15:presenceInfo xmlns:p15="http://schemas.microsoft.com/office/powerpoint/2012/main" userId="Nokia, Nokia Shanghai B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6E83-A4F0-4036-B6AA-0B83DE1EF351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11F3-6A42-4C0C-99C4-F13856A258E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0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056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540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660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11F3-6A42-4C0C-99C4-F13856A258E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8062664" cy="175562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WF on only single switched UL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Agenda item: 7.5.2</a:t>
            </a:r>
          </a:p>
          <a:p>
            <a:r>
              <a:rPr lang="en-US" altLang="zh-CN" dirty="0">
                <a:solidFill>
                  <a:schemeClr val="tx1"/>
                </a:solidFill>
              </a:rPr>
              <a:t>Source: 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4"/>
          <p:cNvSpPr/>
          <p:nvPr/>
        </p:nvSpPr>
        <p:spPr>
          <a:xfrm>
            <a:off x="164942" y="116632"/>
            <a:ext cx="88244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CN" sz="2400" b="1" dirty="0"/>
              <a:t>3GPP TSG-RAN WG4 Meeting #9</a:t>
            </a:r>
            <a:r>
              <a:rPr lang="en-US" altLang="zh-CN" sz="2400" b="1" dirty="0"/>
              <a:t>6-</a:t>
            </a:r>
            <a:r>
              <a:rPr lang="en-GB" altLang="zh-CN" sz="2400" b="1" dirty="0"/>
              <a:t>e	                                     </a:t>
            </a:r>
            <a:r>
              <a:rPr lang="en-GB" altLang="zh-CN" sz="2400" b="1" dirty="0"/>
              <a:t>R4-2011934</a:t>
            </a:r>
            <a:endParaRPr lang="zh-CN" altLang="zh-CN" sz="2400" dirty="0"/>
          </a:p>
          <a:p>
            <a:r>
              <a:rPr lang="en-GB" altLang="zh-CN" sz="2400" b="1" dirty="0"/>
              <a:t>Electronic Meeting, 17 August – </a:t>
            </a:r>
            <a:r>
              <a:rPr lang="en-GB" altLang="zh-CN" sz="2400" b="1" dirty="0" smtClean="0"/>
              <a:t>28 August, </a:t>
            </a:r>
            <a:r>
              <a:rPr lang="en-GB" altLang="zh-CN" sz="2400" b="1" dirty="0"/>
              <a:t>2020</a:t>
            </a:r>
            <a:endParaRPr lang="zh-CN" altLang="zh-CN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Background on “only single switched UL”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1455" y="1700808"/>
            <a:ext cx="8229600" cy="4525963"/>
          </a:xfrm>
        </p:spPr>
        <p:txBody>
          <a:bodyPr>
            <a:normAutofit fontScale="92500"/>
          </a:bodyPr>
          <a:lstStyle/>
          <a:p>
            <a:pPr hangingPunct="0"/>
            <a:r>
              <a:rPr lang="en-US" altLang="zh-CN" sz="2400" dirty="0"/>
              <a:t>Currently, there is no capability to indicate “only single switched UL”.</a:t>
            </a:r>
          </a:p>
          <a:p>
            <a:pPr hangingPunct="0"/>
            <a:r>
              <a:rPr lang="en-US" altLang="zh-CN" sz="2400" dirty="0"/>
              <a:t>In Rel-15, for DC_3A_n3A intra-band non-contiguous EN-DC combination, only single switched UL is supported.</a:t>
            </a:r>
          </a:p>
          <a:p>
            <a:pPr hangingPunct="0"/>
            <a:r>
              <a:rPr lang="en-US" altLang="zh-CN" sz="2400" dirty="0"/>
              <a:t>In Rel-16, only single switched UL is supported by some ENDC band combinations, such as DC_2A_n2A, DC_5A_n5A, DC_7A_n7A, DC_48A_n48A, DC_66A_n66A, DC_(n)5AA, DC_(n)12AA, DC_(n)38AA, DC_(n)48AA and DC_12A_n71A.</a:t>
            </a:r>
          </a:p>
          <a:p>
            <a:pPr hangingPunct="0"/>
            <a:r>
              <a:rPr lang="en-US" altLang="zh-CN" sz="2400" dirty="0"/>
              <a:t>It can be foreseen that more and more ENDC band combinations have to be operated with only single switched UL in the future.</a:t>
            </a:r>
          </a:p>
          <a:p>
            <a:pPr hangingPunct="0"/>
            <a:r>
              <a:rPr lang="en-GB" altLang="zh-CN" sz="2400" dirty="0"/>
              <a:t>There is no clear definition about “only single switched UL” in current specifications.</a:t>
            </a:r>
          </a:p>
          <a:p>
            <a:pPr lvl="1" hangingPunct="0"/>
            <a:endParaRPr lang="en-US" altLang="zh-CN" sz="2000" dirty="0"/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960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Agreement </a:t>
            </a:r>
            <a:r>
              <a:rPr lang="en-US" altLang="zh-CN" dirty="0"/>
              <a:t>on </a:t>
            </a:r>
            <a:r>
              <a:rPr lang="en-US" altLang="zh-CN" dirty="0" smtClean="0"/>
              <a:t>only </a:t>
            </a:r>
            <a:r>
              <a:rPr lang="en-US" altLang="zh-CN" dirty="0"/>
              <a:t>single switched </a:t>
            </a:r>
            <a:r>
              <a:rPr lang="en-US" altLang="zh-CN" dirty="0" smtClean="0"/>
              <a:t>UL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8356" y="1484784"/>
            <a:ext cx="8229600" cy="3816424"/>
          </a:xfrm>
        </p:spPr>
        <p:txBody>
          <a:bodyPr>
            <a:normAutofit/>
          </a:bodyPr>
          <a:lstStyle/>
          <a:p>
            <a:pPr lvl="1" hangingPunct="0"/>
            <a:r>
              <a:rPr lang="en-GB" altLang="zh-CN" sz="2000" b="1" dirty="0" smtClean="0"/>
              <a:t>Network </a:t>
            </a:r>
            <a:r>
              <a:rPr lang="en-GB" altLang="zh-CN" sz="2000" b="1" dirty="0"/>
              <a:t>behaviours: </a:t>
            </a:r>
            <a:r>
              <a:rPr lang="en-US" altLang="zh-CN" sz="2000" dirty="0"/>
              <a:t>There is no restriction on NW’s behavior for only single switched UL operation. </a:t>
            </a:r>
          </a:p>
          <a:p>
            <a:pPr lvl="1" hangingPunct="0"/>
            <a:r>
              <a:rPr lang="en-US" altLang="zh-CN" sz="2000" b="1" dirty="0"/>
              <a:t>UE </a:t>
            </a:r>
            <a:r>
              <a:rPr lang="en-US" altLang="zh-CN" sz="2000" b="1" dirty="0" err="1"/>
              <a:t>behaviours</a:t>
            </a:r>
            <a:r>
              <a:rPr lang="en-US" altLang="zh-CN" sz="2000" b="1" dirty="0"/>
              <a:t>: </a:t>
            </a:r>
            <a:endParaRPr lang="en-US" altLang="zh-CN" sz="2000" b="1" dirty="0" smtClean="0"/>
          </a:p>
          <a:p>
            <a:pPr lvl="2" hangingPunct="0"/>
            <a:r>
              <a:rPr lang="en-US" altLang="zh-CN" sz="1600" dirty="0"/>
              <a:t>Indicates whether the UE supports the </a:t>
            </a:r>
            <a:r>
              <a:rPr lang="en-US" altLang="zh-CN" sz="1600" dirty="0" err="1"/>
              <a:t>tdm-PatternConfig</a:t>
            </a:r>
            <a:r>
              <a:rPr lang="en-US" altLang="zh-CN" sz="1600" dirty="0"/>
              <a:t> for single UL-transmission associated functionality, as specified in TS 36.331</a:t>
            </a:r>
            <a:endParaRPr lang="en-US" altLang="zh-CN" sz="1600" b="1" dirty="0"/>
          </a:p>
          <a:p>
            <a:pPr lvl="2" hangingPunct="0"/>
            <a:r>
              <a:rPr lang="en-US" altLang="zh-CN" sz="1600" dirty="0"/>
              <a:t>UE expect to be scheduled with single switched UL and TDM pattern by Network.</a:t>
            </a:r>
            <a:r>
              <a:rPr lang="en-US" altLang="zh-CN" sz="1600" b="1" dirty="0"/>
              <a:t> </a:t>
            </a:r>
          </a:p>
          <a:p>
            <a:pPr lvl="2" hangingPunct="0"/>
            <a:r>
              <a:rPr lang="en-US" altLang="zh-CN" sz="1600" dirty="0"/>
              <a:t>However, UEs which can’t support dual Transmission can drop NR transmission when LTE and NR transmissions collide.</a:t>
            </a:r>
            <a:endParaRPr lang="zh-CN" altLang="en-US" dirty="0"/>
          </a:p>
          <a:p>
            <a:pPr lvl="1" hangingPunct="0"/>
            <a:r>
              <a:rPr lang="en-US" altLang="zh-CN" sz="2000" b="1" dirty="0" smtClean="0"/>
              <a:t>Solution: </a:t>
            </a:r>
            <a:r>
              <a:rPr lang="en-US" altLang="zh-CN" sz="2000" dirty="0"/>
              <a:t>The existing capability “</a:t>
            </a:r>
            <a:r>
              <a:rPr lang="en-US" altLang="zh-CN" sz="2000" dirty="0" err="1"/>
              <a:t>singleUL</a:t>
            </a:r>
            <a:r>
              <a:rPr lang="en-US" altLang="zh-CN" sz="2000" dirty="0"/>
              <a:t>-Transmission” can be </a:t>
            </a:r>
            <a:r>
              <a:rPr lang="en-US" altLang="zh-CN" sz="2000" dirty="0" smtClean="0"/>
              <a:t>reused for these EN-DC band combinations for </a:t>
            </a:r>
            <a:r>
              <a:rPr lang="en-US" altLang="zh-CN" sz="2000" dirty="0"/>
              <a:t>which only single switched </a:t>
            </a:r>
            <a:r>
              <a:rPr lang="en-US" altLang="zh-CN" sz="2000" dirty="0" smtClean="0"/>
              <a:t>UL is supported.</a:t>
            </a:r>
            <a:endParaRPr lang="en-US" altLang="zh-CN" sz="2000" b="1" dirty="0"/>
          </a:p>
        </p:txBody>
      </p:sp>
    </p:spTree>
    <p:extLst>
      <p:ext uri="{BB962C8B-B14F-4D97-AF65-F5344CB8AC3E}">
        <p14:creationId xmlns:p14="http://schemas.microsoft.com/office/powerpoint/2010/main" val="202458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5184576"/>
          </a:xfrm>
        </p:spPr>
        <p:txBody>
          <a:bodyPr>
            <a:normAutofit/>
          </a:bodyPr>
          <a:lstStyle/>
          <a:p>
            <a:pPr lvl="0"/>
            <a:r>
              <a:rPr lang="en-US" altLang="ko-KR" sz="2600" dirty="0"/>
              <a:t>[1] </a:t>
            </a:r>
            <a:r>
              <a:rPr lang="en-GB" altLang="zh-CN" sz="2800" dirty="0"/>
              <a:t>R4-2011719, </a:t>
            </a:r>
            <a:r>
              <a:rPr lang="en-US" altLang="zh-CN" sz="2800" dirty="0"/>
              <a:t>Clarification on the network and UE behaviors between “Only single switched UL” and “SUO/SUO allowed”</a:t>
            </a:r>
            <a:r>
              <a:rPr lang="en-GB" altLang="zh-CN" sz="2800" dirty="0"/>
              <a:t>, Huawei, </a:t>
            </a:r>
            <a:r>
              <a:rPr lang="en-GB" altLang="zh-CN" sz="2800" dirty="0" err="1"/>
              <a:t>HiSilicon</a:t>
            </a:r>
            <a:endParaRPr lang="zh-CN" altLang="zh-CN" sz="2800" dirty="0"/>
          </a:p>
          <a:p>
            <a:pPr marL="0" indent="0">
              <a:buNone/>
            </a:pPr>
            <a:endParaRPr lang="en-US" altLang="zh-CN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790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29b35b928c485af2a9a6937f2baa004c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a764867d0b792f6ea12d91a489ea7e7c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618C3B-4EFC-4AA1-AC55-FD0252FDA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7C3778-DAA3-44DE-9506-32D497EC4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2E789D-C933-4898-8B78-A2A4CC78A940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ba37140e-f4c5-4a6c-a9b4-20a691ce6c8a"/>
    <ds:schemaRef ds:uri="http://schemas.microsoft.com/office/2006/documentManagement/types"/>
    <ds:schemaRef ds:uri="cc9c437c-ae0c-4066-8d90-a0f7de786127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7258</TotalTime>
  <Words>283</Words>
  <Application>Microsoft Office PowerPoint</Application>
  <PresentationFormat>全屏显示(4:3)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맑은 고딕</vt:lpstr>
      <vt:lpstr>宋体</vt:lpstr>
      <vt:lpstr>Arial</vt:lpstr>
      <vt:lpstr>Calibri</vt:lpstr>
      <vt:lpstr>Office 主题</vt:lpstr>
      <vt:lpstr>WF on only single switched UL</vt:lpstr>
      <vt:lpstr>Background on “only single switched UL”</vt:lpstr>
      <vt:lpstr>Agreement on only single switched UL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forward on performance metric for PC-5 based V2V system</dc:title>
  <dc:creator>임수환/책임연구원/미래기술센터 C&amp;M표준(연)5G무선통신표준Task(suhwan.lim@lge.com)</dc:creator>
  <cp:lastModifiedBy>Huawei</cp:lastModifiedBy>
  <cp:revision>199</cp:revision>
  <dcterms:modified xsi:type="dcterms:W3CDTF">2020-08-27T17:49:06Z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(3)H/N3dpf8PyRaOxXRcE491jDJzGkFGpdQsGqncKUTZF68kWw8WXDQLR6lcPpeJs9mJfpJ3Ux6
Ha12hPBtPTnDCpQYXuEO3CMnxS0QxH8mXkGmm5ePu+thFwPkwA1niAbcD2f07n941N/d/Qyf
m6MoWzfvl14LzhZyjy1WOJjzBZb+GccO2pJr683bXxHiHzGKmiEr4Q70nrG8kngrtUg7wIQY
lz2h2zu+VQL0ZyrxeS</vt:lpwstr>
  </property>
  <property fmtid="{D5CDD505-2E9C-101B-9397-08002B2CF9AE}" pid="3" name="_2015_ms_pID_7253431">
    <vt:lpwstr>BqsUwhuq+8vCVML9xNhxzPtw0ro+HUJo7BCyRgZLA2T4sPti2frXj3
8eZUifnIZ27rhOp3IJpVgLjIUc1/1t9Wab7GCBsIOj+Opjm+lQoOKmiydEcs0ok6DmV4g6+a
y5lDuYj85gdR2atP0uEAvfX+Hpq7qosF9UuUlCE3+VX1x9ZmjsdYrvKJP/SaqWNbQn25oyWl
Kr0fvHEa+heOF3H4OJKl6MgqwocEeh+ElvZS</vt:lpwstr>
  </property>
  <property fmtid="{D5CDD505-2E9C-101B-9397-08002B2CF9AE}" pid="4" name="_2015_ms_pID_7253432">
    <vt:lpwstr>ug==</vt:lpwstr>
  </property>
  <property fmtid="{D5CDD505-2E9C-101B-9397-08002B2CF9AE}" pid="5" name="ContentTypeId">
    <vt:lpwstr>0x010100EB28163D68FE8E4D9361964FDD814FC4</vt:lpwstr>
  </property>
</Properties>
</file>