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1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3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2A5FB-0242-40F8-A50D-412D0BE20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5E825-F7BF-4F13-8C06-A12C72BEB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EF1E0-3A36-4A1C-A9B6-A0DBF881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6F8B6-9CAD-41D2-B28A-D14C5F4E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2032B-7E5A-448E-BB73-63355188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DF279-E31F-4A73-B580-F3FD06A9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F6525-5989-4BA8-A77E-FC8E660D2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14AD4-3BD5-4F76-91CB-FA0625B7A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E6222-FD73-4797-8AD8-BDD58152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F8B3D-5BA6-4914-AE0E-BFF87272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38C49-907B-4F61-B730-893B7FF38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97185-58E7-479A-952D-8496ED3A3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DF420-4989-4170-9B0B-9818956C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36404-950D-4403-BA2B-A800E792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1BF45-4C32-4310-8FE9-090B32BB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5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23058-8FE6-4220-AF21-569509A3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F053-249B-4AD7-9FA4-9BCB98946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5F9A5-655D-47B5-94F4-F1CC2FA3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F3C67-A099-4697-9A16-EDD89B68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86D3C-F562-4977-AAFB-70ED9988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6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5EC6E-6061-457C-BBD2-350D44D9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A7184-71A4-49C8-92BE-49EEC6E86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D5288-A31D-42ED-8006-170602A2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5FBF3-49D7-49BC-BA40-34E6F24A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9B9A-C113-4DB7-BE0F-CEE6C7F8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5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482EE-02B7-4AF1-BAA3-D8059B4A3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89783-B0FE-4C54-9052-FFD6ADCF7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7635F-5BCF-4FFE-A1F3-892BB2C49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26C6F-7A35-43BF-9DED-D43090B4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EB1FC-E584-4C50-ACD5-9FF93D29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5FAF5-1F4D-4A4D-BBFF-A65BF18E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4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EE21F-CDEA-4213-AB8B-1E6100CC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6FEF6-D6E8-4D7C-9CF1-583035FAB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06D65-785D-45DC-B7A2-9952B0958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CC0495-41C4-4702-B759-33D5DE800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9D14DB-050B-4B63-AA29-FCD38270D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79378-6399-4F14-B5CF-61587029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540F8F-001B-4155-BDB5-3EA23735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1F8F8-3F16-443F-880F-B738CE6E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5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8921-7D47-494F-8F6A-618AD95D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45C90-E1B5-469E-83DA-D8145D18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87427-79CF-4DA8-963B-7EAA26EB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FAB69-53ED-4ACA-86A0-922B0280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3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98C6F-DC9D-46C4-92DB-4BE5DF12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4613F8-C2A8-4C21-BEB6-4326FC82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2467D-10A0-471D-B844-8BAD63E8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71E69-DE2B-4417-AB02-829892EA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9B313-D36E-41DD-8AFB-0C6B1042D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ECD59-86F5-45C6-9BC5-6100C2F03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3C271-244D-43DF-AA78-EA3C4E45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12AF53-4FBD-4F05-801A-302B7CD9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2971A-995B-4189-8F9A-8E983B0B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9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D5A43-7322-47BA-BEEF-D429C092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9F4DAB-62AA-44E0-B1A2-A4CC930E7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01840-C740-4511-8327-FD28A32D3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C412D7-4925-46D9-B4DE-EBAA1A85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03FA2-9F6D-4686-AF83-FDD58755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82594-FD7B-4B5E-B6F0-AC45BA4E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6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4AFF5C-A668-4F3A-BC04-AEECB0D9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17311-5BA0-40E6-80C9-68221E17E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94547-4537-4216-B76D-9990EC8CD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B1930-9F7D-49FB-ACCE-9CABED15E85B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C33F7-2CF8-4E17-935A-0F890E5FE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3C0F2-6F65-43B8-859C-4EE05D72C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5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504768"/>
            <a:ext cx="9900863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WF on the conclusion of </a:t>
            </a:r>
            <a:r>
              <a:rPr lang="en-GB" dirty="0" err="1"/>
              <a:t>RAN4#96e</a:t>
            </a:r>
            <a:r>
              <a:rPr lang="en-GB" dirty="0"/>
              <a:t>_#</a:t>
            </a:r>
            <a:r>
              <a:rPr lang="en-GB" dirty="0" err="1"/>
              <a:t>107_NR_unlic_UE_RF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0776"/>
            <a:ext cx="9144000" cy="1655762"/>
          </a:xfrm>
        </p:spPr>
        <p:txBody>
          <a:bodyPr/>
          <a:lstStyle/>
          <a:p>
            <a:r>
              <a:rPr lang="en-US" dirty="0"/>
              <a:t>Moderator (Qualcomm Incorporated)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8805333" y="474133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R4-</a:t>
            </a:r>
            <a:r>
              <a:rPr lang="en-US" b="1" dirty="0" err="1"/>
              <a:t>201xxxx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03111" y="428916"/>
            <a:ext cx="3443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</a:t>
            </a:r>
            <a:r>
              <a:rPr lang="en-US" b="1" dirty="0" err="1"/>
              <a:t>WG4</a:t>
            </a:r>
            <a:r>
              <a:rPr lang="en-US" b="1" dirty="0"/>
              <a:t> #96-e</a:t>
            </a:r>
          </a:p>
          <a:p>
            <a:r>
              <a:rPr lang="en-US" b="1" dirty="0"/>
              <a:t>Aug 17</a:t>
            </a:r>
            <a:r>
              <a:rPr lang="en-US" b="1" baseline="30000" dirty="0"/>
              <a:t>th</a:t>
            </a:r>
            <a:r>
              <a:rPr lang="en-US" b="1" dirty="0"/>
              <a:t> ‒ 28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234141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E9BB5-FBAC-4502-86E0-EDFC1DAE4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51E54-92D5-4892-B700-E0B676BFD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NR-U work item is scheduled to complete Sept. 2020</a:t>
            </a:r>
          </a:p>
          <a:p>
            <a:pPr lvl="1"/>
            <a:r>
              <a:rPr lang="en-US" dirty="0"/>
              <a:t>The WI has already received a </a:t>
            </a:r>
            <a:r>
              <a:rPr lang="en-US" dirty="0" err="1"/>
              <a:t>1Q</a:t>
            </a:r>
            <a:r>
              <a:rPr lang="en-US" dirty="0"/>
              <a:t> extension. </a:t>
            </a:r>
          </a:p>
          <a:p>
            <a:r>
              <a:rPr lang="en-US" dirty="0"/>
              <a:t>Significant progress was made on remaining open issues during RAN4 #96-e [1]</a:t>
            </a:r>
          </a:p>
          <a:p>
            <a:pPr lvl="1"/>
            <a:r>
              <a:rPr lang="en-US" dirty="0"/>
              <a:t>Some errors and corrections were identified very late in the meeting, a revised CR was prepared [2], post-meeting email approval was allowed by the RAN4 chairman</a:t>
            </a:r>
          </a:p>
          <a:p>
            <a:pPr lvl="1"/>
            <a:r>
              <a:rPr lang="en-US" dirty="0"/>
              <a:t>Additional comments were received during post-meeting email approval process [3]</a:t>
            </a:r>
          </a:p>
          <a:p>
            <a:pPr lvl="1"/>
            <a:r>
              <a:rPr lang="en-US" dirty="0"/>
              <a:t>Revisions to the CR during the email approval process should be minimized as much as possible</a:t>
            </a:r>
          </a:p>
        </p:txBody>
      </p:sp>
    </p:spTree>
    <p:extLst>
      <p:ext uri="{BB962C8B-B14F-4D97-AF65-F5344CB8AC3E}">
        <p14:creationId xmlns:p14="http://schemas.microsoft.com/office/powerpoint/2010/main" val="143745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1331-9795-45C9-828E-91590B9A3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4C00C-ABC5-43A7-9A29-032B0395A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Revise and agree* or technically endorse the CR</a:t>
            </a:r>
          </a:p>
          <a:p>
            <a:pPr lvl="1"/>
            <a:r>
              <a:rPr lang="en-US" dirty="0"/>
              <a:t>Address the main topic of dissent – reference sensitivity for </a:t>
            </a:r>
            <a:r>
              <a:rPr lang="en-US" dirty="0" err="1"/>
              <a:t>n96</a:t>
            </a:r>
            <a:endParaRPr lang="en-US" dirty="0"/>
          </a:p>
          <a:p>
            <a:pPr lvl="1"/>
            <a:r>
              <a:rPr lang="en-US" dirty="0"/>
              <a:t>Correct typos and errors in </a:t>
            </a:r>
            <a:r>
              <a:rPr lang="en-US" dirty="0" err="1"/>
              <a:t>n46</a:t>
            </a:r>
            <a:r>
              <a:rPr lang="en-US" dirty="0"/>
              <a:t> A-</a:t>
            </a:r>
            <a:r>
              <a:rPr lang="en-US" dirty="0" err="1"/>
              <a:t>MPR</a:t>
            </a:r>
            <a:r>
              <a:rPr lang="en-US" dirty="0"/>
              <a:t> tables</a:t>
            </a:r>
          </a:p>
          <a:p>
            <a:pPr lvl="1"/>
            <a:r>
              <a:rPr lang="en-US" dirty="0"/>
              <a:t>Square bracket in </a:t>
            </a:r>
            <a:r>
              <a:rPr lang="en-US" dirty="0" err="1"/>
              <a:t>NS_53</a:t>
            </a:r>
            <a:r>
              <a:rPr lang="en-US" dirty="0"/>
              <a:t> and </a:t>
            </a:r>
            <a:r>
              <a:rPr lang="en-US" dirty="0" err="1"/>
              <a:t>NS_54</a:t>
            </a:r>
            <a:r>
              <a:rPr lang="en-US" dirty="0"/>
              <a:t>, square bracket on channel and sync raster for </a:t>
            </a:r>
            <a:r>
              <a:rPr lang="en-US" dirty="0" err="1"/>
              <a:t>n96</a:t>
            </a:r>
            <a:endParaRPr lang="en-US" dirty="0"/>
          </a:p>
          <a:p>
            <a:r>
              <a:rPr lang="en-US" dirty="0"/>
              <a:t>Agree to topics to be addressed under regular CR maintenance</a:t>
            </a:r>
          </a:p>
          <a:p>
            <a:pPr lvl="1"/>
            <a:r>
              <a:rPr lang="en-US" dirty="0"/>
              <a:t>Confirmation and/or revision of </a:t>
            </a:r>
            <a:r>
              <a:rPr lang="en-US" dirty="0" err="1"/>
              <a:t>refsens</a:t>
            </a:r>
            <a:r>
              <a:rPr lang="en-US" dirty="0"/>
              <a:t> (</a:t>
            </a:r>
            <a:r>
              <a:rPr lang="en-US" dirty="0" err="1"/>
              <a:t>n96</a:t>
            </a:r>
            <a:r>
              <a:rPr lang="en-US" dirty="0"/>
              <a:t> only)</a:t>
            </a:r>
          </a:p>
          <a:p>
            <a:pPr lvl="1"/>
            <a:r>
              <a:rPr lang="en-US" dirty="0"/>
              <a:t>A-</a:t>
            </a:r>
            <a:r>
              <a:rPr lang="en-US" dirty="0" err="1"/>
              <a:t>MPR</a:t>
            </a:r>
            <a:r>
              <a:rPr lang="en-US" dirty="0"/>
              <a:t> minor corrections (</a:t>
            </a:r>
            <a:r>
              <a:rPr lang="en-US" dirty="0" err="1"/>
              <a:t>n96</a:t>
            </a:r>
            <a:r>
              <a:rPr lang="en-US" dirty="0"/>
              <a:t> only)</a:t>
            </a:r>
          </a:p>
          <a:p>
            <a:pPr lvl="1"/>
            <a:r>
              <a:rPr lang="en-US" dirty="0"/>
              <a:t>Confirmation and/or revision of channel raster and sync raster (</a:t>
            </a:r>
            <a:r>
              <a:rPr lang="en-US" dirty="0" err="1"/>
              <a:t>n96</a:t>
            </a:r>
            <a:r>
              <a:rPr lang="en-US" dirty="0"/>
              <a:t> only)</a:t>
            </a:r>
          </a:p>
          <a:p>
            <a:pPr lvl="1"/>
            <a:r>
              <a:rPr lang="en-US" dirty="0"/>
              <a:t>Confirmation and/or revision of ACS (general)</a:t>
            </a:r>
          </a:p>
          <a:p>
            <a:pPr lvl="1"/>
            <a:r>
              <a:rPr lang="en-US" dirty="0"/>
              <a:t>SU for 60 kHz </a:t>
            </a:r>
            <a:r>
              <a:rPr lang="en-US" dirty="0" err="1"/>
              <a:t>SCS</a:t>
            </a:r>
            <a:r>
              <a:rPr lang="en-US" dirty="0"/>
              <a:t> (general)</a:t>
            </a:r>
          </a:p>
          <a:p>
            <a:pPr lvl="1"/>
            <a:r>
              <a:rPr lang="en-US" dirty="0"/>
              <a:t>BW class definitions (general)</a:t>
            </a:r>
          </a:p>
          <a:p>
            <a:pPr lvl="1"/>
            <a:r>
              <a:rPr lang="en-US" dirty="0"/>
              <a:t>Other corrections identified or to be identified, business as usual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*Pending agreement of BS </a:t>
            </a:r>
            <a:r>
              <a:rPr lang="en-US" dirty="0" err="1"/>
              <a:t>CR’s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22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7A33E-2865-41F0-98DB-042E7FE8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sensitivity (for information)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C02D5106-8EBB-4174-9735-F71F2A80A1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534315"/>
              </p:ext>
            </p:extLst>
          </p:nvPr>
        </p:nvGraphicFramePr>
        <p:xfrm>
          <a:off x="838200" y="1825625"/>
          <a:ext cx="10278437" cy="440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679">
                  <a:extLst>
                    <a:ext uri="{9D8B030D-6E8A-4147-A177-3AD203B41FA5}">
                      <a16:colId xmlns:a16="http://schemas.microsoft.com/office/drawing/2014/main" val="1852107590"/>
                    </a:ext>
                  </a:extLst>
                </a:gridCol>
                <a:gridCol w="986319">
                  <a:extLst>
                    <a:ext uri="{9D8B030D-6E8A-4147-A177-3AD203B41FA5}">
                      <a16:colId xmlns:a16="http://schemas.microsoft.com/office/drawing/2014/main" val="1293323611"/>
                    </a:ext>
                  </a:extLst>
                </a:gridCol>
                <a:gridCol w="7736439">
                  <a:extLst>
                    <a:ext uri="{9D8B030D-6E8A-4147-A177-3AD203B41FA5}">
                      <a16:colId xmlns:a16="http://schemas.microsoft.com/office/drawing/2014/main" val="32397602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387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MediaTek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 accept 14.1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956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Huawei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Prefer the approach taken by </a:t>
                      </a:r>
                      <a:r>
                        <a:rPr lang="en-US" dirty="0" err="1"/>
                        <a:t>MTK</a:t>
                      </a:r>
                      <a:r>
                        <a:rPr lang="en-US" dirty="0"/>
                        <a:t>, but not endorsing the value at this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078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Square brackets preferred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226474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r>
                        <a:rPr lang="en-US" dirty="0" err="1"/>
                        <a:t>LGE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814518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r>
                        <a:rPr lang="en-US" dirty="0"/>
                        <a:t>Skyworks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 accept 0.5 dB relaxation to this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7447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/>
                        <a:t>Qorvo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6335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/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3575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/>
                        <a:t>Verizon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Leave in square brackets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915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/>
                        <a:t>Apple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6760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/>
                        <a:t>Samsung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 with square bracket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0360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/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Rounded to nearest 0.5 dB </a:t>
                      </a:r>
                      <a:r>
                        <a:rPr lang="en-US" b="1" dirty="0">
                          <a:sym typeface="Wingdings" panose="05000000000000000000" pitchFamily="2" charset="2"/>
                        </a:rPr>
                        <a:t> 13.5 dB in square brackets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712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13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054B-3B22-49F2-9E1B-8A300F7FF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224CC-3F22-4C4E-BC48-AC271512D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R4-2011847, “Email discussion summary for [</a:t>
            </a:r>
            <a:r>
              <a:rPr lang="en-US" dirty="0" err="1"/>
              <a:t>96e</a:t>
            </a:r>
            <a:r>
              <a:rPr lang="en-US" dirty="0"/>
              <a:t>][107] </a:t>
            </a:r>
            <a:r>
              <a:rPr lang="en-US" dirty="0" err="1"/>
              <a:t>NR_unlic_UE_RF</a:t>
            </a:r>
            <a:r>
              <a:rPr lang="en-US" dirty="0"/>
              <a:t>,” Moderator (Qualcomm)</a:t>
            </a:r>
          </a:p>
          <a:p>
            <a:pPr marL="0" indent="0">
              <a:buNone/>
            </a:pPr>
            <a:r>
              <a:rPr lang="en-US" dirty="0"/>
              <a:t>[2] R4-2011943, “Introduction of NR-based access to unlicensed spectrum,” Qualcomm Incorporated, Nokia</a:t>
            </a:r>
          </a:p>
          <a:p>
            <a:pPr marL="0" indent="0">
              <a:buNone/>
            </a:pPr>
            <a:r>
              <a:rPr lang="en-US" dirty="0"/>
              <a:t>[3] R4-</a:t>
            </a:r>
            <a:r>
              <a:rPr lang="en-US" dirty="0" err="1"/>
              <a:t>201xxxx</a:t>
            </a:r>
            <a:r>
              <a:rPr lang="en-US" dirty="0"/>
              <a:t>, “Post-meeting email discussion summary for </a:t>
            </a:r>
            <a:r>
              <a:rPr lang="en-US" dirty="0" err="1"/>
              <a:t>RAN4#96e</a:t>
            </a:r>
            <a:r>
              <a:rPr lang="en-US" dirty="0"/>
              <a:t>_#</a:t>
            </a:r>
            <a:r>
              <a:rPr lang="en-US" dirty="0" err="1"/>
              <a:t>107_NR_unlic_UE_RF</a:t>
            </a:r>
            <a:r>
              <a:rPr lang="en-US" dirty="0"/>
              <a:t>,” Moderator (Qualcomm)</a:t>
            </a:r>
          </a:p>
        </p:txBody>
      </p:sp>
    </p:spTree>
    <p:extLst>
      <p:ext uri="{BB962C8B-B14F-4D97-AF65-F5344CB8AC3E}">
        <p14:creationId xmlns:p14="http://schemas.microsoft.com/office/powerpoint/2010/main" val="371597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2919</TotalTime>
  <Words>413</Words>
  <Application>Microsoft Office PowerPoint</Application>
  <PresentationFormat>Widescreen</PresentationFormat>
  <Paragraphs>65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WF on the conclusion of RAN4#96e_#107_NR_unlic_UE_RF</vt:lpstr>
      <vt:lpstr>Background</vt:lpstr>
      <vt:lpstr>Way forward</vt:lpstr>
      <vt:lpstr>Reference sensitivity (for information)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Gene Fong</cp:lastModifiedBy>
  <cp:revision>53</cp:revision>
  <dcterms:created xsi:type="dcterms:W3CDTF">2018-08-21T06:09:04Z</dcterms:created>
  <dcterms:modified xsi:type="dcterms:W3CDTF">2020-09-03T20:50:47Z</dcterms:modified>
</cp:coreProperties>
</file>