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4"/>
    <p:sldMasterId id="2147483660" r:id="rId5"/>
  </p:sldMasterIdLst>
  <p:notesMasterIdLst>
    <p:notesMasterId r:id="rId10"/>
  </p:notesMasterIdLst>
  <p:sldIdLst>
    <p:sldId id="280" r:id="rId6"/>
    <p:sldId id="309" r:id="rId7"/>
    <p:sldId id="308" r:id="rId8"/>
    <p:sldId id="30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CB" lastIdx="1" clrIdx="0">
    <p:extLst>
      <p:ext uri="{19B8F6BF-5375-455C-9EA6-DF929625EA0E}">
        <p15:presenceInfo xmlns:p15="http://schemas.microsoft.com/office/powerpoint/2012/main" userId="Eric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50916-9B6E-40D2-A645-2F3DB063C39E}" v="23" dt="2020-08-18T23:20:00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 autoAdjust="0"/>
    <p:restoredTop sz="93792" autoAdjust="0"/>
  </p:normalViewPr>
  <p:slideViewPr>
    <p:cSldViewPr snapToGrid="0">
      <p:cViewPr varScale="1">
        <p:scale>
          <a:sx n="86" d="100"/>
          <a:sy n="86" d="100"/>
        </p:scale>
        <p:origin x="57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B5F50916-9B6E-40D2-A645-2F3DB063C39E}"/>
    <pc:docChg chg="undo custSel addSld delSld modSld">
      <pc:chgData name="Christian Bergljung" userId="b6ed368b-e657-4ae7-b07c-b1d9abf42404" providerId="ADAL" clId="{B5F50916-9B6E-40D2-A645-2F3DB063C39E}" dt="2020-08-18T23:20:18.938" v="610" actId="20577"/>
      <pc:docMkLst>
        <pc:docMk/>
      </pc:docMkLst>
      <pc:sldChg chg="modSp">
        <pc:chgData name="Christian Bergljung" userId="b6ed368b-e657-4ae7-b07c-b1d9abf42404" providerId="ADAL" clId="{B5F50916-9B6E-40D2-A645-2F3DB063C39E}" dt="2020-08-18T23:13:26.304" v="297" actId="20577"/>
        <pc:sldMkLst>
          <pc:docMk/>
          <pc:sldMk cId="2072106534" sldId="280"/>
        </pc:sldMkLst>
        <pc:spChg chg="mod">
          <ac:chgData name="Christian Bergljung" userId="b6ed368b-e657-4ae7-b07c-b1d9abf42404" providerId="ADAL" clId="{B5F50916-9B6E-40D2-A645-2F3DB063C39E}" dt="2020-08-18T23:13:26.304" v="297" actId="20577"/>
          <ac:spMkLst>
            <pc:docMk/>
            <pc:sldMk cId="2072106534" sldId="280"/>
            <ac:spMk id="2" creationId="{00000000-0000-0000-0000-000000000000}"/>
          </ac:spMkLst>
        </pc:spChg>
        <pc:spChg chg="mod">
          <ac:chgData name="Christian Bergljung" userId="b6ed368b-e657-4ae7-b07c-b1d9abf42404" providerId="ADAL" clId="{B5F50916-9B6E-40D2-A645-2F3DB063C39E}" dt="2020-08-18T22:52:04.672" v="47" actId="20577"/>
          <ac:spMkLst>
            <pc:docMk/>
            <pc:sldMk cId="2072106534" sldId="280"/>
            <ac:spMk id="3" creationId="{00000000-0000-0000-0000-000000000000}"/>
          </ac:spMkLst>
        </pc:spChg>
        <pc:spChg chg="mod">
          <ac:chgData name="Christian Bergljung" userId="b6ed368b-e657-4ae7-b07c-b1d9abf42404" providerId="ADAL" clId="{B5F50916-9B6E-40D2-A645-2F3DB063C39E}" dt="2020-08-18T22:51:52.865" v="29" actId="20577"/>
          <ac:spMkLst>
            <pc:docMk/>
            <pc:sldMk cId="2072106534" sldId="280"/>
            <ac:spMk id="5" creationId="{00000000-0000-0000-0000-000000000000}"/>
          </ac:spMkLst>
        </pc:spChg>
      </pc:sldChg>
      <pc:sldChg chg="modSp">
        <pc:chgData name="Christian Bergljung" userId="b6ed368b-e657-4ae7-b07c-b1d9abf42404" providerId="ADAL" clId="{B5F50916-9B6E-40D2-A645-2F3DB063C39E}" dt="2020-08-18T23:20:18.938" v="610" actId="20577"/>
        <pc:sldMkLst>
          <pc:docMk/>
          <pc:sldMk cId="1765724734" sldId="303"/>
        </pc:sldMkLst>
        <pc:graphicFrameChg chg="mod modGraphic">
          <ac:chgData name="Christian Bergljung" userId="b6ed368b-e657-4ae7-b07c-b1d9abf42404" providerId="ADAL" clId="{B5F50916-9B6E-40D2-A645-2F3DB063C39E}" dt="2020-08-18T23:20:18.938" v="610" actId="20577"/>
          <ac:graphicFrameMkLst>
            <pc:docMk/>
            <pc:sldMk cId="1765724734" sldId="303"/>
            <ac:graphicFrameMk id="2" creationId="{00000000-0000-0000-0000-000000000000}"/>
          </ac:graphicFrameMkLst>
        </pc:graphicFrameChg>
      </pc:sldChg>
      <pc:sldChg chg="modSp">
        <pc:chgData name="Christian Bergljung" userId="b6ed368b-e657-4ae7-b07c-b1d9abf42404" providerId="ADAL" clId="{B5F50916-9B6E-40D2-A645-2F3DB063C39E}" dt="2020-08-18T23:18:51.681" v="525" actId="20577"/>
        <pc:sldMkLst>
          <pc:docMk/>
          <pc:sldMk cId="655319715" sldId="308"/>
        </pc:sldMkLst>
        <pc:spChg chg="mod">
          <ac:chgData name="Christian Bergljung" userId="b6ed368b-e657-4ae7-b07c-b1d9abf42404" providerId="ADAL" clId="{B5F50916-9B6E-40D2-A645-2F3DB063C39E}" dt="2020-08-18T23:15:08.557" v="342" actId="20577"/>
          <ac:spMkLst>
            <pc:docMk/>
            <pc:sldMk cId="655319715" sldId="308"/>
            <ac:spMk id="5" creationId="{00000000-0000-0000-0000-000000000000}"/>
          </ac:spMkLst>
        </pc:spChg>
        <pc:spChg chg="mod">
          <ac:chgData name="Christian Bergljung" userId="b6ed368b-e657-4ae7-b07c-b1d9abf42404" providerId="ADAL" clId="{B5F50916-9B6E-40D2-A645-2F3DB063C39E}" dt="2020-08-18T23:18:51.681" v="525" actId="20577"/>
          <ac:spMkLst>
            <pc:docMk/>
            <pc:sldMk cId="655319715" sldId="308"/>
            <ac:spMk id="10" creationId="{00000000-0000-0000-0000-000000000000}"/>
          </ac:spMkLst>
        </pc:spChg>
      </pc:sldChg>
      <pc:sldChg chg="addSp delSp modSp add">
        <pc:chgData name="Christian Bergljung" userId="b6ed368b-e657-4ae7-b07c-b1d9abf42404" providerId="ADAL" clId="{B5F50916-9B6E-40D2-A645-2F3DB063C39E}" dt="2020-08-18T23:12:22.475" v="277"/>
        <pc:sldMkLst>
          <pc:docMk/>
          <pc:sldMk cId="1233807620" sldId="309"/>
        </pc:sldMkLst>
        <pc:spChg chg="mod">
          <ac:chgData name="Christian Bergljung" userId="b6ed368b-e657-4ae7-b07c-b1d9abf42404" providerId="ADAL" clId="{B5F50916-9B6E-40D2-A645-2F3DB063C39E}" dt="2020-08-18T23:12:22.475" v="277"/>
          <ac:spMkLst>
            <pc:docMk/>
            <pc:sldMk cId="1233807620" sldId="309"/>
            <ac:spMk id="2" creationId="{F0E77500-7863-444F-A923-CC4EC08D8BF4}"/>
          </ac:spMkLst>
        </pc:spChg>
        <pc:spChg chg="del">
          <ac:chgData name="Christian Bergljung" userId="b6ed368b-e657-4ae7-b07c-b1d9abf42404" providerId="ADAL" clId="{B5F50916-9B6E-40D2-A645-2F3DB063C39E}" dt="2020-08-18T23:09:50.443" v="217" actId="478"/>
          <ac:spMkLst>
            <pc:docMk/>
            <pc:sldMk cId="1233807620" sldId="309"/>
            <ac:spMk id="3" creationId="{1774DE47-D856-45DC-89E4-F7FCFDEB2BC2}"/>
          </ac:spMkLst>
        </pc:spChg>
        <pc:graphicFrameChg chg="add del">
          <ac:chgData name="Christian Bergljung" userId="b6ed368b-e657-4ae7-b07c-b1d9abf42404" providerId="ADAL" clId="{B5F50916-9B6E-40D2-A645-2F3DB063C39E}" dt="2020-08-18T23:10:07.423" v="223"/>
          <ac:graphicFrameMkLst>
            <pc:docMk/>
            <pc:sldMk cId="1233807620" sldId="309"/>
            <ac:graphicFrameMk id="4" creationId="{F91EFA69-8C39-43E5-A0D9-E1C8F2EF543D}"/>
          </ac:graphicFrameMkLst>
        </pc:graphicFrameChg>
        <pc:graphicFrameChg chg="add mod modGraphic">
          <ac:chgData name="Christian Bergljung" userId="b6ed368b-e657-4ae7-b07c-b1d9abf42404" providerId="ADAL" clId="{B5F50916-9B6E-40D2-A645-2F3DB063C39E}" dt="2020-08-18T23:11:58.397" v="267" actId="404"/>
          <ac:graphicFrameMkLst>
            <pc:docMk/>
            <pc:sldMk cId="1233807620" sldId="309"/>
            <ac:graphicFrameMk id="5" creationId="{14573F67-5D8A-419B-8EA8-B25F7164B905}"/>
          </ac:graphicFrameMkLst>
        </pc:graphicFrameChg>
      </pc:sldChg>
      <pc:sldChg chg="del">
        <pc:chgData name="Christian Bergljung" userId="b6ed368b-e657-4ae7-b07c-b1d9abf42404" providerId="ADAL" clId="{B5F50916-9B6E-40D2-A645-2F3DB063C39E}" dt="2020-08-18T22:57:07.209" v="66" actId="2696"/>
        <pc:sldMkLst>
          <pc:docMk/>
          <pc:sldMk cId="2040463862" sldId="310"/>
        </pc:sldMkLst>
      </pc:sldChg>
      <pc:sldChg chg="del">
        <pc:chgData name="Christian Bergljung" userId="b6ed368b-e657-4ae7-b07c-b1d9abf42404" providerId="ADAL" clId="{B5F50916-9B6E-40D2-A645-2F3DB063C39E}" dt="2020-08-18T22:57:09.180" v="67" actId="2696"/>
        <pc:sldMkLst>
          <pc:docMk/>
          <pc:sldMk cId="1391483576" sldId="311"/>
        </pc:sldMkLst>
      </pc:sldChg>
      <pc:sldChg chg="del">
        <pc:chgData name="Christian Bergljung" userId="b6ed368b-e657-4ae7-b07c-b1d9abf42404" providerId="ADAL" clId="{B5F50916-9B6E-40D2-A645-2F3DB063C39E}" dt="2020-08-18T22:57:05.731" v="65" actId="2696"/>
        <pc:sldMkLst>
          <pc:docMk/>
          <pc:sldMk cId="3044075181" sldId="31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sv-SE" altLang="ja-JP" dirty="0"/>
              <a:t>Ericsson: added text in blue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36723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69234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[111] </a:t>
            </a:r>
            <a:r>
              <a:rPr lang="en-US" altLang="ko-KR" b="1" dirty="0" err="1"/>
              <a:t>LTE_NR_DC_CA_enh_RF</a:t>
            </a:r>
            <a:r>
              <a:rPr lang="en-US" altLang="ko-KR" b="1" dirty="0"/>
              <a:t> </a:t>
            </a:r>
            <a:br>
              <a:rPr lang="en-US" altLang="ko-KR" b="1" dirty="0"/>
            </a:br>
            <a:r>
              <a:rPr lang="en-US" altLang="ko-KR" b="1" dirty="0"/>
              <a:t>GTW</a:t>
            </a:r>
            <a:br>
              <a:rPr lang="en-US" altLang="ko-KR" b="1" dirty="0"/>
            </a:br>
            <a:r>
              <a:rPr lang="en-US" altLang="ko-KR" sz="4000" dirty="0"/>
              <a:t>FG [6-2]</a:t>
            </a:r>
            <a:r>
              <a:rPr lang="sv-SE" sz="4000" dirty="0"/>
              <a:t> ’</a:t>
            </a:r>
            <a:r>
              <a:rPr lang="en-US" sz="4000" dirty="0"/>
              <a:t> Only supporting single switched UL </a:t>
            </a:r>
            <a:r>
              <a:rPr lang="sv-SE" sz="4000" dirty="0"/>
              <a:t>’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Moderator (Ericsson)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</a:t>
            </a:r>
            <a:r>
              <a:rPr lang="en-US" altLang="zh-CN" b="1" dirty="0"/>
              <a:t>xxxxx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b="1" dirty="0"/>
              <a:t>7.5.2, 8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7500-7863-444F-A923-CC4EC08D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 FG [6-2] ’</a:t>
            </a:r>
            <a:r>
              <a:rPr lang="en-US" dirty="0"/>
              <a:t> Only supporting single switched UL </a:t>
            </a:r>
            <a:r>
              <a:rPr lang="sv-SE" dirty="0"/>
              <a:t>’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573F67-5D8A-419B-8EA8-B25F7164B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10863"/>
              </p:ext>
            </p:extLst>
          </p:nvPr>
        </p:nvGraphicFramePr>
        <p:xfrm>
          <a:off x="424278" y="2288032"/>
          <a:ext cx="10858499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391093">
                  <a:extLst>
                    <a:ext uri="{9D8B030D-6E8A-4147-A177-3AD203B41FA5}">
                      <a16:colId xmlns:a16="http://schemas.microsoft.com/office/drawing/2014/main" val="3542378202"/>
                    </a:ext>
                  </a:extLst>
                </a:gridCol>
                <a:gridCol w="1016623">
                  <a:extLst>
                    <a:ext uri="{9D8B030D-6E8A-4147-A177-3AD203B41FA5}">
                      <a16:colId xmlns:a16="http://schemas.microsoft.com/office/drawing/2014/main" val="1161866166"/>
                    </a:ext>
                  </a:extLst>
                </a:gridCol>
                <a:gridCol w="1251058">
                  <a:extLst>
                    <a:ext uri="{9D8B030D-6E8A-4147-A177-3AD203B41FA5}">
                      <a16:colId xmlns:a16="http://schemas.microsoft.com/office/drawing/2014/main" val="680916637"/>
                    </a:ext>
                  </a:extLst>
                </a:gridCol>
                <a:gridCol w="859964">
                  <a:extLst>
                    <a:ext uri="{9D8B030D-6E8A-4147-A177-3AD203B41FA5}">
                      <a16:colId xmlns:a16="http://schemas.microsoft.com/office/drawing/2014/main" val="3562955623"/>
                    </a:ext>
                  </a:extLst>
                </a:gridCol>
                <a:gridCol w="547200">
                  <a:extLst>
                    <a:ext uri="{9D8B030D-6E8A-4147-A177-3AD203B41FA5}">
                      <a16:colId xmlns:a16="http://schemas.microsoft.com/office/drawing/2014/main" val="2446605104"/>
                    </a:ext>
                  </a:extLst>
                </a:gridCol>
                <a:gridCol w="547751">
                  <a:extLst>
                    <a:ext uri="{9D8B030D-6E8A-4147-A177-3AD203B41FA5}">
                      <a16:colId xmlns:a16="http://schemas.microsoft.com/office/drawing/2014/main" val="2676343148"/>
                    </a:ext>
                  </a:extLst>
                </a:gridCol>
                <a:gridCol w="781636">
                  <a:extLst>
                    <a:ext uri="{9D8B030D-6E8A-4147-A177-3AD203B41FA5}">
                      <a16:colId xmlns:a16="http://schemas.microsoft.com/office/drawing/2014/main" val="189634231"/>
                    </a:ext>
                  </a:extLst>
                </a:gridCol>
                <a:gridCol w="503071">
                  <a:extLst>
                    <a:ext uri="{9D8B030D-6E8A-4147-A177-3AD203B41FA5}">
                      <a16:colId xmlns:a16="http://schemas.microsoft.com/office/drawing/2014/main" val="1862336369"/>
                    </a:ext>
                  </a:extLst>
                </a:gridCol>
                <a:gridCol w="547200">
                  <a:extLst>
                    <a:ext uri="{9D8B030D-6E8A-4147-A177-3AD203B41FA5}">
                      <a16:colId xmlns:a16="http://schemas.microsoft.com/office/drawing/2014/main" val="1224159968"/>
                    </a:ext>
                  </a:extLst>
                </a:gridCol>
                <a:gridCol w="503071">
                  <a:extLst>
                    <a:ext uri="{9D8B030D-6E8A-4147-A177-3AD203B41FA5}">
                      <a16:colId xmlns:a16="http://schemas.microsoft.com/office/drawing/2014/main" val="2072411994"/>
                    </a:ext>
                  </a:extLst>
                </a:gridCol>
                <a:gridCol w="547751">
                  <a:extLst>
                    <a:ext uri="{9D8B030D-6E8A-4147-A177-3AD203B41FA5}">
                      <a16:colId xmlns:a16="http://schemas.microsoft.com/office/drawing/2014/main" val="1647311742"/>
                    </a:ext>
                  </a:extLst>
                </a:gridCol>
                <a:gridCol w="2658223">
                  <a:extLst>
                    <a:ext uri="{9D8B030D-6E8A-4147-A177-3AD203B41FA5}">
                      <a16:colId xmlns:a16="http://schemas.microsoft.com/office/drawing/2014/main" val="850048337"/>
                    </a:ext>
                  </a:extLst>
                </a:gridCol>
                <a:gridCol w="703858">
                  <a:extLst>
                    <a:ext uri="{9D8B030D-6E8A-4147-A177-3AD203B41FA5}">
                      <a16:colId xmlns:a16="http://schemas.microsoft.com/office/drawing/2014/main" val="4114301075"/>
                    </a:ext>
                  </a:extLst>
                </a:gridCol>
              </a:tblGrid>
              <a:tr h="2050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[6-2]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Only supporting single switched UL 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Only supporting single switched UL for specific inter-band ENDC combination</a:t>
                      </a:r>
                      <a:endParaRPr lang="sv-SE" sz="2000" dirty="0"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Yes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UE can’t support the specific inter-band ENDC combination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Per BC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FR1 only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This capability is restricted to specific band combinations. If this capability isn’t supported for the specific inter-band ENDC combination, the UE can support simultaneous UL transmissions when the inter-band ENDC combination is supported. UE can’t simultaneously report this capability and IE “</a:t>
                      </a:r>
                      <a:r>
                        <a:rPr lang="en-GB" sz="12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singleUL</a:t>
                      </a:r>
                      <a:r>
                        <a:rPr lang="en-GB" sz="1200" i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-Transmission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 for the specific inter-band ENDC combination. IE “</a:t>
                      </a:r>
                      <a:r>
                        <a:rPr lang="en-GB" sz="12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tdm</a:t>
                      </a:r>
                      <a:r>
                        <a:rPr lang="en-GB" sz="1200" i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-Pattern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 will be reused to indicate whether the UE supports the </a:t>
                      </a:r>
                      <a:r>
                        <a:rPr lang="en-GB" sz="12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tdm-PatternConfig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for this capability associated functionality. The field doesn’t apply to any other fallback band combinations.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For super set combination, the UL configuration can refer to sub-clause 5.5B.4.1 from 38.101-3.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Optional with capability signalling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05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80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2800" y="1039636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Issue 1-1-1: Need for new capability ‘Only supporting single switched UL’</a:t>
            </a:r>
          </a:p>
          <a:p>
            <a:r>
              <a:rPr lang="en-US" altLang="ko-KR" dirty="0"/>
              <a:t>Proposals</a:t>
            </a:r>
          </a:p>
          <a:p>
            <a:pPr lvl="1"/>
            <a:r>
              <a:rPr lang="en-US" altLang="ko-KR" dirty="0"/>
              <a:t>Option 1: specify a new capability ‘Only supporting single switched UL’</a:t>
            </a:r>
          </a:p>
          <a:p>
            <a:pPr lvl="1"/>
            <a:r>
              <a:rPr lang="en-US" altLang="ko-KR" dirty="0"/>
              <a:t>Option 2: modify the capability </a:t>
            </a:r>
            <a:r>
              <a:rPr lang="en-US" altLang="ko-KR" dirty="0" err="1"/>
              <a:t>singleUL</a:t>
            </a:r>
            <a:r>
              <a:rPr lang="en-US" altLang="ko-KR" dirty="0"/>
              <a:t>-Transmission</a:t>
            </a:r>
          </a:p>
          <a:p>
            <a:pPr lvl="1"/>
            <a:r>
              <a:rPr lang="en-US" altLang="ko-KR" dirty="0"/>
              <a:t>Option 3: implicit indication of SUO as proposed in R4-2011524</a:t>
            </a:r>
          </a:p>
          <a:p>
            <a:pPr lvl="1"/>
            <a:r>
              <a:rPr lang="en-US" altLang="ko-KR" dirty="0"/>
              <a:t>Option 4: do not specify a capability ‘Only supporting single switched UL’ </a:t>
            </a:r>
          </a:p>
          <a:p>
            <a:r>
              <a:rPr lang="en-US" altLang="ko-KR" dirty="0"/>
              <a:t>Recommended WF</a:t>
            </a:r>
          </a:p>
          <a:p>
            <a:pPr lvl="1"/>
            <a:r>
              <a:rPr lang="en-US" altLang="ko-KR" dirty="0"/>
              <a:t>TBA (can be one of the options above or combination thereof or other)</a:t>
            </a:r>
          </a:p>
          <a:p>
            <a:r>
              <a:rPr lang="en-US" altLang="ko-KR" dirty="0"/>
              <a:t>Current status (18 Aug 1120 pm UTC)</a:t>
            </a:r>
          </a:p>
          <a:p>
            <a:pPr lvl="1"/>
            <a:r>
              <a:rPr lang="en-US" altLang="ko-KR" dirty="0"/>
              <a:t>Option 1 (1 company), Option 2 + 3 (1), Option 3 (1) and Option 4 (3)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Status FG [6-2] (#111)</a:t>
            </a:r>
          </a:p>
        </p:txBody>
      </p:sp>
    </p:spTree>
    <p:extLst>
      <p:ext uri="{BB962C8B-B14F-4D97-AF65-F5344CB8AC3E}">
        <p14:creationId xmlns:p14="http://schemas.microsoft.com/office/powerpoint/2010/main" val="65531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46387"/>
              </p:ext>
            </p:extLst>
          </p:nvPr>
        </p:nvGraphicFramePr>
        <p:xfrm>
          <a:off x="472224" y="1341477"/>
          <a:ext cx="1124755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5232873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3290479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R4-20XXXXX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R4-20XXXXX email discussion summary [96e][111] </a:t>
                      </a:r>
                      <a:r>
                        <a:rPr lang="en-US" altLang="ko-KR" sz="2400" dirty="0" err="1"/>
                        <a:t>LTE_NR_DC_CA_enh_RF</a:t>
                      </a:r>
                      <a:r>
                        <a:rPr lang="en-US" altLang="ko-KR" sz="2400" dirty="0"/>
                        <a:t> v1.0_HW2_TMUS_SKWS_QC_Intel_vivo_CHTTL_EAB_QC2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Moderator(Ericsson)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2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CF126C-29A2-4589-8069-70B3EC82BF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D02030-85BD-40F0-A53A-DA180FA14708}">
  <ds:schemaRefs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540F166-4CEB-4268-83C4-8C3D851414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26149</TotalTime>
  <Words>386</Words>
  <Application>Microsoft Office PowerPoint</Application>
  <PresentationFormat>Widescreen</PresentationFormat>
  <Paragraphs>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Malgun Gothic</vt:lpstr>
      <vt:lpstr>Arial</vt:lpstr>
      <vt:lpstr>Calibri</vt:lpstr>
      <vt:lpstr>Calibri Light</vt:lpstr>
      <vt:lpstr>Times New Roman</vt:lpstr>
      <vt:lpstr>Office Theme</vt:lpstr>
      <vt:lpstr>1_Office Theme</vt:lpstr>
      <vt:lpstr>[111] LTE_NR_DC_CA_enh_RF  GTW FG [6-2] ’ Only supporting single switched UL ’</vt:lpstr>
      <vt:lpstr>Background FG [6-2] ’ Only supporting single switched UL 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Qualcomm</dc:creator>
  <cp:lastModifiedBy>Ericsson</cp:lastModifiedBy>
  <cp:revision>537</cp:revision>
  <dcterms:created xsi:type="dcterms:W3CDTF">2017-05-16T04:27:47Z</dcterms:created>
  <dcterms:modified xsi:type="dcterms:W3CDTF">2020-08-18T23:20:28Z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  <property fmtid="{D5CDD505-2E9C-101B-9397-08002B2CF9AE}" pid="10" name="ContentTypeId">
    <vt:lpwstr>0x0101003AA7AC0C743A294CADF60F661720E3E6</vt:lpwstr>
  </property>
</Properties>
</file>