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8" r:id="rId6"/>
    <p:sldId id="260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49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968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6B35D3-5D92-4844-928E-89E6D8DBBF3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14BCDD1-563D-48A4-9F11-71DE7ACBAE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FE3F38-0976-48AA-95F1-B7E318828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1C31-D8D6-445D-BBF6-4BA81EBFA1C3}" type="datetimeFigureOut">
              <a:rPr lang="en-US" smtClean="0"/>
              <a:t>8/26/20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6D6A07-5BC4-4F5B-8EE9-5911E3DCE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E7BE2-AA26-4387-B2A1-1BE8FFDDD0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2EAF-0106-44B5-87BB-16213582A4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422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37FC9E-538B-4FAB-9D97-EA5842EFC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929500-8E70-46EB-8870-232AEF6C85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6E9179-ACE0-4D1A-9AE4-7940D91FD1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1C31-D8D6-445D-BBF6-4BA81EBFA1C3}" type="datetimeFigureOut">
              <a:rPr lang="en-US" smtClean="0"/>
              <a:t>8/26/20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3D0F6D-8111-4880-A903-36685A4157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2B8E4F-7365-4CC3-80A7-137775147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2EAF-0106-44B5-87BB-16213582A4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450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791D13F-DE27-4981-98BC-43594383B7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2798AC6-E1AB-432E-B473-BBF3F1E9EB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7B4CDE-74BA-42A2-AABC-71C362737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1C31-D8D6-445D-BBF6-4BA81EBFA1C3}" type="datetimeFigureOut">
              <a:rPr lang="en-US" smtClean="0"/>
              <a:t>8/26/20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FF3FC8-F9D3-4047-BD1B-3FE7A3E95E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13BD6F-4722-4667-9479-F96D63BB5F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2EAF-0106-44B5-87BB-16213582A4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450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B0F1B4-A1B8-499F-BB84-E5DE86F291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267503-5063-4338-AF1E-30DE9F3F17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288BFA-101A-42EB-88C6-CE51140CB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1C31-D8D6-445D-BBF6-4BA81EBFA1C3}" type="datetimeFigureOut">
              <a:rPr lang="en-US" smtClean="0"/>
              <a:t>8/26/20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CD5E8A-983F-4AC4-B056-A22987DA90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05B8DF-D3CE-4382-943D-4680AE261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2EAF-0106-44B5-87BB-16213582A4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863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2346D7-98CA-4931-86F7-FCE68F6454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8D5988-A7DB-4178-84C2-13C1050BDF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6F645F-234D-4C96-9798-103D2C250C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1C31-D8D6-445D-BBF6-4BA81EBFA1C3}" type="datetimeFigureOut">
              <a:rPr lang="en-US" smtClean="0"/>
              <a:t>8/26/20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582245-A5C0-4B50-899B-2FDF9C0E1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2093F7-82DF-438B-8058-3DE81851D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2EAF-0106-44B5-87BB-16213582A4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585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0E1323-5C82-42B6-9A68-D4821FB68A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3041C4-F4ED-4A00-AFB1-90AD9EEE15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0047F8-696F-455D-95B5-80EB27E5F0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52A8D1-F2D9-4C72-98E5-B7CA6CB12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1C31-D8D6-445D-BBF6-4BA81EBFA1C3}" type="datetimeFigureOut">
              <a:rPr lang="en-US" smtClean="0"/>
              <a:t>8/26/20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F8F29D-EBA6-41A2-A739-AF7670FD19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CC17FF-8BCA-40AA-A31F-905B6DA12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2EAF-0106-44B5-87BB-16213582A4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61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06C146-739A-457A-A09C-EE71DFD904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6DA6A5-0414-479F-BA1B-0354BEC390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0786F42-D6D5-45CA-8B1F-DCA113604D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E39F93-F5FD-459B-AE56-7032B9D8A1C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8A9090C-10E3-4307-89E4-2DF11CD28F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B6E92B1-601B-4F02-A875-3A9AE0795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1C31-D8D6-445D-BBF6-4BA81EBFA1C3}" type="datetimeFigureOut">
              <a:rPr lang="en-US" smtClean="0"/>
              <a:t>8/26/20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C003E6-9716-441E-BAEF-54277DF21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4903833-AA35-4704-835C-10C3DDAD7B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2EAF-0106-44B5-87BB-16213582A4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753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1A656F-01BB-4F9D-B0F5-B79FB0477A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948B8F8-AE26-462F-AFE0-C1D17E173C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1C31-D8D6-445D-BBF6-4BA81EBFA1C3}" type="datetimeFigureOut">
              <a:rPr lang="en-US" smtClean="0"/>
              <a:t>8/26/20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F31429C-9978-4919-87EE-94AA76FBE7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87249A-0117-4BCC-A537-349EA88C6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2EAF-0106-44B5-87BB-16213582A4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793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03A317A-60F1-4F8F-977C-7548506A8A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1C31-D8D6-445D-BBF6-4BA81EBFA1C3}" type="datetimeFigureOut">
              <a:rPr lang="en-US" smtClean="0"/>
              <a:t>8/26/20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77FFFE-F2A3-4BA0-A8EA-F48881187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5BF38E7-2DAD-411E-924D-0AAB34217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2EAF-0106-44B5-87BB-16213582A4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35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77C831-D833-43B6-9837-454F306D0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12B981-4267-4261-B7FB-6F56E30C03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47AE7E-B803-4101-BEC4-C01A124A8A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13CFB5-578D-4CBA-8653-B710EA6927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1C31-D8D6-445D-BBF6-4BA81EBFA1C3}" type="datetimeFigureOut">
              <a:rPr lang="en-US" smtClean="0"/>
              <a:t>8/26/20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880810-A128-4076-9BF8-B04A69122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06DE95-19B9-47B4-8386-A62C5EBAB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2EAF-0106-44B5-87BB-16213582A4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517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6C60BD-ED2B-472B-A042-5BCB67BB8A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DD2794-F6B7-4B79-91F2-0F0B39762D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A8D079-E62D-481C-A85C-87568EB3C4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92F990-0260-452C-9BBB-5B520D52F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FF1C31-D8D6-445D-BBF6-4BA81EBFA1C3}" type="datetimeFigureOut">
              <a:rPr lang="en-US" smtClean="0"/>
              <a:t>8/26/20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2350F6-93CF-4299-903E-0109871F83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8987F3-28B6-45BE-81A7-C675ED343F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2EAF-0106-44B5-87BB-16213582A4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158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79554B3-F68B-49F0-AA6D-5EACD1BA0B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CD78BD-B5C3-4FAC-8BE6-CA3E6E2E34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9EB62C-2ABC-448A-AA70-A863B50EA0F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FF1C31-D8D6-445D-BBF6-4BA81EBFA1C3}" type="datetimeFigureOut">
              <a:rPr lang="en-US" smtClean="0"/>
              <a:t>8/26/20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C1E06-1552-4A52-8EA9-B67D0813E0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379DCA-0A73-4467-B7A7-DFE8A6EF98C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B2EAF-0106-44B5-87BB-16213582A4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2606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B08401-0F46-46A0-AC3B-DE1192BEB7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WF on UE related work for Modification of Band 24</a:t>
            </a:r>
            <a:r>
              <a:rPr lang="en-US" dirty="0"/>
              <a:t>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C2400A-8284-4E4A-84CE-FB1211D304E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Ligado Networks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6562125-94B5-4E09-8090-93C6E5AE77A1}"/>
              </a:ext>
            </a:extLst>
          </p:cNvPr>
          <p:cNvSpPr/>
          <p:nvPr/>
        </p:nvSpPr>
        <p:spPr>
          <a:xfrm>
            <a:off x="478302" y="383828"/>
            <a:ext cx="1113692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6120765" algn="r"/>
              </a:tabLs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TSG-RAN4 Meeting #96-e</a:t>
            </a:r>
            <a:r>
              <a:rPr lang="en-GB" sz="2000" b="1" i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					R4-2011821</a:t>
            </a:r>
            <a:endParaRPr lang="en-US" sz="12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Online, , 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17th - 28th Aug 2020</a:t>
            </a:r>
            <a:endParaRPr lang="en-US" sz="12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3722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B1F1E-063B-4081-8CDE-6B3390B07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Background and WF Discussion for Round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8A5BD-A32F-4A98-BC2E-8D04D78E7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0769"/>
            <a:ext cx="10515600" cy="4166101"/>
          </a:xfrm>
        </p:spPr>
        <p:txBody>
          <a:bodyPr>
            <a:normAutofit/>
          </a:bodyPr>
          <a:lstStyle/>
          <a:p>
            <a:r>
              <a:rPr lang="en-US" dirty="0"/>
              <a:t>For Band 24 UE specifications, Option 1 of the proposals for sub-topics 5-1, 5-2, 5-3 and 5-4 were agreed to during Round 1 discussions (R4-2011569).</a:t>
            </a:r>
          </a:p>
          <a:p>
            <a:r>
              <a:rPr lang="en-US" dirty="0"/>
              <a:t>Agreements were to be captured in the WF document</a:t>
            </a:r>
          </a:p>
          <a:p>
            <a:r>
              <a:rPr lang="en-US" dirty="0"/>
              <a:t>Additionally, based on the comments, moderator recommended adding the following as part of the agreement for sub-topic 5-3:</a:t>
            </a:r>
          </a:p>
          <a:p>
            <a:pPr lvl="1"/>
            <a:r>
              <a:rPr lang="en-US" dirty="0"/>
              <a:t>Companies are encouraged to submit and finalize PA and filter parameters at the next meeting.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8719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6B1F1E-063B-4081-8CDE-6B3390B072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/>
              <a:t>Agreements Reached in RAN4 #</a:t>
            </a:r>
            <a:r>
              <a:rPr lang="en-US" sz="3200"/>
              <a:t>96-e meeting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18A5BD-A32F-4A98-BC2E-8D04D78E7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70769"/>
            <a:ext cx="10515600" cy="4166101"/>
          </a:xfrm>
        </p:spPr>
        <p:txBody>
          <a:bodyPr>
            <a:normAutofit lnSpcReduction="10000"/>
          </a:bodyPr>
          <a:lstStyle/>
          <a:p>
            <a:r>
              <a:rPr lang="en-GB" dirty="0"/>
              <a:t>Agreement on specifying an additional Tx-Rx spacing of -120.5 MHz.</a:t>
            </a:r>
          </a:p>
          <a:p>
            <a:r>
              <a:rPr lang="en-GB" dirty="0"/>
              <a:t>Given the timeline of the WI, it was agreed that the development of specifications related to linear ramp between 1627.5 – 1632.5 MHz is unnecessary and not required</a:t>
            </a:r>
            <a:endParaRPr lang="en-US" dirty="0"/>
          </a:p>
          <a:p>
            <a:r>
              <a:rPr lang="en-GB" dirty="0"/>
              <a:t>Agreement to update </a:t>
            </a:r>
            <a:r>
              <a:rPr lang="en-US" dirty="0"/>
              <a:t>Clauses 5.5, 5.7.4, and 6.3.3.3 of TS 36.101</a:t>
            </a:r>
          </a:p>
          <a:p>
            <a:r>
              <a:rPr lang="en-GB" dirty="0"/>
              <a:t>Companies are encouraged to present proposals for updates to Clause 6.6.2.2 of TS 36.101 </a:t>
            </a:r>
          </a:p>
          <a:p>
            <a:r>
              <a:rPr lang="en-GB" dirty="0"/>
              <a:t>Agree to finalize simulation assumptions for PA and filter at the next meeting. </a:t>
            </a:r>
            <a:r>
              <a:rPr lang="en-US" dirty="0"/>
              <a:t>Companies are encouraged to submit and finalize PA and filter parameters at the next meeting.</a:t>
            </a:r>
          </a:p>
          <a:p>
            <a:endParaRPr lang="en-GB" dirty="0"/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45395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21FAAE6814C364684C4BC789BD59661" ma:contentTypeVersion="13" ma:contentTypeDescription="Create a new document." ma:contentTypeScope="" ma:versionID="7f2c1b65590ef6578cf14c997615eaf2">
  <xsd:schema xmlns:xsd="http://www.w3.org/2001/XMLSchema" xmlns:xs="http://www.w3.org/2001/XMLSchema" xmlns:p="http://schemas.microsoft.com/office/2006/metadata/properties" xmlns:ns3="c4fa469f-ce49-4478-b78d-20ea4b41f7ac" xmlns:ns4="39f302ae-3cba-490f-b808-bc39829e1aca" targetNamespace="http://schemas.microsoft.com/office/2006/metadata/properties" ma:root="true" ma:fieldsID="1dd66610b82d171a0e137dbdb7c84f83" ns3:_="" ns4:_="">
    <xsd:import namespace="c4fa469f-ce49-4478-b78d-20ea4b41f7ac"/>
    <xsd:import namespace="39f302ae-3cba-490f-b808-bc39829e1ac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4fa469f-ce49-4478-b78d-20ea4b41f7a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9f302ae-3cba-490f-b808-bc39829e1aca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5CA71B8-2864-4770-834C-241811B7997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36150C8-C648-4883-BA8F-D52A2E86D21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4493A8D2-30FB-4D61-8797-D3CF75E534D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4fa469f-ce49-4478-b78d-20ea4b41f7ac"/>
    <ds:schemaRef ds:uri="39f302ae-3cba-490f-b808-bc39829e1ac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3005</TotalTime>
  <Words>219</Words>
  <Application>Microsoft Macintosh PowerPoint</Application>
  <PresentationFormat>Widescreen</PresentationFormat>
  <Paragraphs>16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WF on UE related work for Modification of Band 24 </vt:lpstr>
      <vt:lpstr>Background and WF Discussion for Round 2</vt:lpstr>
      <vt:lpstr>Agreements Reached in RAN4 #96-e meeting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related work for Modification of Band 24 </dc:title>
  <dc:subject/>
  <dc:creator>Ligado Networks</dc:creator>
  <cp:keywords/>
  <dc:description/>
  <cp:lastModifiedBy>Ojas Choksi</cp:lastModifiedBy>
  <cp:revision>35</cp:revision>
  <dcterms:created xsi:type="dcterms:W3CDTF">2020-08-21T02:13:39Z</dcterms:created>
  <dcterms:modified xsi:type="dcterms:W3CDTF">2020-08-26T23:30:31Z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0x010100121FAAE6814C364684C4BC789BD59661</vt:lpwstr>
  </property>
</Properties>
</file>