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08" y="1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PT-RS evaluation and RAN4 aspects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Nokia, Nokia Shanghai Bell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504" y="15057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3GPP TSG-RAN WG4 Meeting # 96-e Electronic Meeting, 17-28 Aug, 2020</a:t>
            </a:r>
            <a:endParaRPr lang="zh-CN" altLang="zh-CN" dirty="0"/>
          </a:p>
        </p:txBody>
      </p:sp>
      <p:sp>
        <p:nvSpPr>
          <p:cNvPr id="5" name="TextBox 4"/>
          <p:cNvSpPr txBox="1"/>
          <p:nvPr/>
        </p:nvSpPr>
        <p:spPr>
          <a:xfrm>
            <a:off x="7596336" y="16251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R4-2011839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34483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The following contributions were provided and discussed in RAN4#96e</a:t>
            </a:r>
          </a:p>
          <a:p>
            <a:pPr lvl="1"/>
            <a:r>
              <a:rPr lang="fi-FI" altLang="zh-CN" sz="2300" dirty="0"/>
              <a:t>R4-2009562, Sony</a:t>
            </a:r>
          </a:p>
          <a:p>
            <a:pPr lvl="1"/>
            <a:r>
              <a:rPr lang="fi-FI" altLang="zh-CN" sz="2300" dirty="0"/>
              <a:t>R4-2009757, Intel Corporation</a:t>
            </a:r>
          </a:p>
          <a:p>
            <a:pPr lvl="1"/>
            <a:r>
              <a:rPr lang="fi-FI" altLang="zh-CN" sz="2300" dirty="0"/>
              <a:t>R4-2009946, Apple Inc.</a:t>
            </a:r>
          </a:p>
          <a:p>
            <a:pPr lvl="1"/>
            <a:r>
              <a:rPr lang="fi-FI" altLang="zh-CN" sz="2300" dirty="0"/>
              <a:t>R4-2009945, Apple Inc.</a:t>
            </a:r>
          </a:p>
          <a:p>
            <a:pPr lvl="1"/>
            <a:r>
              <a:rPr lang="fi-FI" altLang="zh-CN" sz="2300" dirty="0"/>
              <a:t>R4-2010176, Ericsson</a:t>
            </a:r>
          </a:p>
          <a:p>
            <a:pPr lvl="1"/>
            <a:r>
              <a:rPr lang="fi-FI" altLang="zh-CN" sz="2300" dirty="0"/>
              <a:t>R4-2010292, </a:t>
            </a:r>
            <a:r>
              <a:rPr lang="fi-FI" altLang="zh-CN" sz="2300" dirty="0" err="1"/>
              <a:t>vivo</a:t>
            </a:r>
            <a:endParaRPr lang="fi-FI" altLang="zh-CN" sz="2300" dirty="0"/>
          </a:p>
          <a:p>
            <a:pPr lvl="1"/>
            <a:r>
              <a:rPr lang="fi-FI" altLang="zh-CN" sz="2300" dirty="0"/>
              <a:t>R4-2010727, Nokia, Nokia Shanghai Bell</a:t>
            </a:r>
          </a:p>
          <a:p>
            <a:pPr lvl="1"/>
            <a:r>
              <a:rPr lang="fi-FI" altLang="zh-CN" sz="2300" dirty="0"/>
              <a:t>R4-2011494, </a:t>
            </a:r>
            <a:r>
              <a:rPr lang="fi-FI" altLang="zh-CN" sz="2300" dirty="0" err="1"/>
              <a:t>Huawei</a:t>
            </a:r>
            <a:r>
              <a:rPr lang="fi-FI" altLang="zh-CN" sz="2300" dirty="0"/>
              <a:t>, </a:t>
            </a:r>
            <a:r>
              <a:rPr lang="fi-FI" altLang="zh-CN" sz="2300" dirty="0" err="1"/>
              <a:t>HiSilicon</a:t>
            </a:r>
            <a:endParaRPr lang="fi-FI" altLang="zh-CN" sz="2300" dirty="0"/>
          </a:p>
          <a:p>
            <a:pPr lvl="1"/>
            <a:r>
              <a:rPr lang="fi-FI" altLang="zh-CN" sz="2300" dirty="0"/>
              <a:t>R4-2011439, </a:t>
            </a:r>
            <a:r>
              <a:rPr lang="fi-FI" altLang="zh-CN" sz="2300" dirty="0" err="1"/>
              <a:t>Futurewei</a:t>
            </a:r>
            <a:endParaRPr lang="fi-FI" altLang="zh-CN" sz="2300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2447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EACB6-2887-46C6-A2D5-C08ACE71A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024BB-216D-4EDA-9493-90F49FE04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sz="2000" dirty="0"/>
              <a:t>RAN4 </a:t>
            </a:r>
            <a:r>
              <a:rPr lang="fi-FI" sz="2000" dirty="0" err="1"/>
              <a:t>agrees</a:t>
            </a:r>
            <a:r>
              <a:rPr lang="fi-FI" sz="2000" dirty="0"/>
              <a:t> PT-RS design is RAN1 </a:t>
            </a:r>
            <a:r>
              <a:rPr lang="fi-FI" sz="2000" dirty="0" err="1"/>
              <a:t>responsibility</a:t>
            </a:r>
            <a:endParaRPr lang="fi-FI" sz="2000" dirty="0"/>
          </a:p>
          <a:p>
            <a:r>
              <a:rPr lang="fi-FI" sz="2000" dirty="0"/>
              <a:t>RAN4 is </a:t>
            </a:r>
            <a:r>
              <a:rPr lang="fi-FI" sz="2000" dirty="0" err="1"/>
              <a:t>the</a:t>
            </a:r>
            <a:r>
              <a:rPr lang="fi-FI" sz="2000" dirty="0"/>
              <a:t> </a:t>
            </a:r>
            <a:r>
              <a:rPr lang="fi-FI" sz="2000" dirty="0" err="1"/>
              <a:t>expert</a:t>
            </a:r>
            <a:r>
              <a:rPr lang="fi-FI" sz="2000" dirty="0"/>
              <a:t> </a:t>
            </a:r>
            <a:r>
              <a:rPr lang="fi-FI" sz="2000" dirty="0" err="1"/>
              <a:t>group</a:t>
            </a:r>
            <a:r>
              <a:rPr lang="fi-FI" sz="2000" dirty="0"/>
              <a:t> for RF and </a:t>
            </a:r>
            <a:r>
              <a:rPr lang="fi-FI" sz="2000" dirty="0" err="1"/>
              <a:t>link</a:t>
            </a:r>
            <a:r>
              <a:rPr lang="fi-FI" sz="2000" dirty="0"/>
              <a:t> </a:t>
            </a:r>
            <a:r>
              <a:rPr lang="fi-FI" sz="2000" dirty="0" err="1"/>
              <a:t>performance</a:t>
            </a:r>
            <a:r>
              <a:rPr lang="fi-FI" sz="2000" dirty="0"/>
              <a:t> and </a:t>
            </a:r>
            <a:r>
              <a:rPr lang="fi-FI" sz="2000" dirty="0" err="1"/>
              <a:t>can</a:t>
            </a:r>
            <a:r>
              <a:rPr lang="fi-FI" sz="2000" dirty="0"/>
              <a:t> </a:t>
            </a:r>
            <a:r>
              <a:rPr lang="fi-FI" sz="2000" dirty="0" err="1"/>
              <a:t>provide</a:t>
            </a:r>
            <a:r>
              <a:rPr lang="fi-FI" sz="2000" dirty="0"/>
              <a:t> feedback to RAN1 </a:t>
            </a:r>
            <a:r>
              <a:rPr lang="fi-FI" sz="2000" dirty="0" err="1"/>
              <a:t>from</a:t>
            </a:r>
            <a:r>
              <a:rPr lang="fi-FI" sz="2000" dirty="0"/>
              <a:t> </a:t>
            </a:r>
            <a:r>
              <a:rPr lang="fi-FI" sz="2000" dirty="0" err="1"/>
              <a:t>this</a:t>
            </a:r>
            <a:r>
              <a:rPr lang="fi-FI" sz="2000" dirty="0"/>
              <a:t> </a:t>
            </a:r>
            <a:r>
              <a:rPr lang="fi-FI" sz="2000" dirty="0" err="1"/>
              <a:t>perspective</a:t>
            </a:r>
            <a:r>
              <a:rPr lang="fi-FI" sz="2000" dirty="0"/>
              <a:t>.</a:t>
            </a:r>
          </a:p>
          <a:p>
            <a:pPr lvl="1"/>
            <a:r>
              <a:rPr lang="fi-FI" sz="1800" dirty="0" err="1"/>
              <a:t>Such</a:t>
            </a:r>
            <a:r>
              <a:rPr lang="fi-FI" sz="1800" dirty="0"/>
              <a:t> feedback </a:t>
            </a:r>
            <a:r>
              <a:rPr lang="fi-FI" sz="1800" dirty="0" err="1"/>
              <a:t>should</a:t>
            </a:r>
            <a:r>
              <a:rPr lang="fi-FI" sz="1800" dirty="0"/>
              <a:t> </a:t>
            </a:r>
            <a:r>
              <a:rPr lang="fi-FI" sz="1800" dirty="0" err="1"/>
              <a:t>be</a:t>
            </a:r>
            <a:r>
              <a:rPr lang="fi-FI" sz="1800" dirty="0"/>
              <a:t> </a:t>
            </a:r>
            <a:r>
              <a:rPr lang="fi-FI" sz="1800" dirty="0" err="1"/>
              <a:t>provided</a:t>
            </a:r>
            <a:r>
              <a:rPr lang="fi-FI" sz="1800" dirty="0"/>
              <a:t> </a:t>
            </a:r>
            <a:r>
              <a:rPr lang="fi-FI" sz="1800" dirty="0" err="1"/>
              <a:t>when</a:t>
            </a:r>
            <a:r>
              <a:rPr lang="fi-FI" sz="1800" dirty="0"/>
              <a:t> </a:t>
            </a:r>
            <a:r>
              <a:rPr lang="fi-FI" sz="1800" dirty="0" err="1"/>
              <a:t>there</a:t>
            </a:r>
            <a:r>
              <a:rPr lang="fi-FI" sz="1800" dirty="0"/>
              <a:t> is </a:t>
            </a:r>
            <a:r>
              <a:rPr lang="fi-FI" sz="1800" dirty="0" err="1"/>
              <a:t>possible</a:t>
            </a:r>
            <a:r>
              <a:rPr lang="fi-FI" sz="1800" dirty="0"/>
              <a:t> </a:t>
            </a:r>
            <a:r>
              <a:rPr lang="fi-FI" sz="1800" dirty="0" err="1"/>
              <a:t>implications</a:t>
            </a:r>
            <a:r>
              <a:rPr lang="fi-FI" sz="1800" dirty="0"/>
              <a:t> to RAN1 design</a:t>
            </a:r>
          </a:p>
          <a:p>
            <a:r>
              <a:rPr lang="fi-FI" sz="2200" dirty="0" err="1"/>
              <a:t>Based</a:t>
            </a:r>
            <a:r>
              <a:rPr lang="fi-FI" sz="2200" dirty="0"/>
              <a:t> on </a:t>
            </a:r>
            <a:r>
              <a:rPr lang="fi-FI" sz="2200" dirty="0" err="1"/>
              <a:t>simulations</a:t>
            </a:r>
            <a:r>
              <a:rPr lang="fi-FI" sz="2200" dirty="0"/>
              <a:t> </a:t>
            </a:r>
            <a:r>
              <a:rPr lang="fi-FI" sz="2200" dirty="0" err="1"/>
              <a:t>provided</a:t>
            </a:r>
            <a:r>
              <a:rPr lang="fi-FI" sz="2200" dirty="0"/>
              <a:t> to RAN4#96-e, PT-RS </a:t>
            </a:r>
            <a:r>
              <a:rPr lang="fi-FI" sz="2200" dirty="0" err="1"/>
              <a:t>enhancements</a:t>
            </a:r>
            <a:r>
              <a:rPr lang="fi-FI" sz="2200" dirty="0"/>
              <a:t> for &gt;52.6 GHz </a:t>
            </a:r>
            <a:r>
              <a:rPr lang="fi-FI" sz="2200" dirty="0" err="1"/>
              <a:t>frequencies</a:t>
            </a:r>
            <a:r>
              <a:rPr lang="fi-FI" sz="2200" dirty="0"/>
              <a:t> </a:t>
            </a:r>
            <a:r>
              <a:rPr lang="fi-FI" sz="2200" dirty="0" err="1"/>
              <a:t>may</a:t>
            </a:r>
            <a:r>
              <a:rPr lang="fi-FI" sz="2200" dirty="0"/>
              <a:t> </a:t>
            </a:r>
            <a:r>
              <a:rPr lang="fi-FI" sz="2200" dirty="0" err="1"/>
              <a:t>enable</a:t>
            </a:r>
            <a:r>
              <a:rPr lang="fi-FI" sz="2200" dirty="0"/>
              <a:t> </a:t>
            </a:r>
            <a:r>
              <a:rPr lang="fi-FI" sz="2200" dirty="0" err="1"/>
              <a:t>better</a:t>
            </a:r>
            <a:r>
              <a:rPr lang="fi-FI" sz="2200" dirty="0"/>
              <a:t> </a:t>
            </a:r>
            <a:r>
              <a:rPr lang="fi-FI" sz="2200" dirty="0" err="1"/>
              <a:t>performance</a:t>
            </a:r>
            <a:r>
              <a:rPr lang="fi-FI" sz="2200" dirty="0"/>
              <a:t> </a:t>
            </a:r>
            <a:r>
              <a:rPr lang="fi-FI" sz="2200" dirty="0" err="1"/>
              <a:t>especially</a:t>
            </a:r>
            <a:r>
              <a:rPr lang="fi-FI" sz="2200" dirty="0"/>
              <a:t> </a:t>
            </a:r>
            <a:r>
              <a:rPr lang="fi-FI" sz="2200" dirty="0" err="1"/>
              <a:t>with</a:t>
            </a:r>
            <a:r>
              <a:rPr lang="fi-FI" sz="2200" dirty="0"/>
              <a:t> </a:t>
            </a:r>
            <a:r>
              <a:rPr lang="fi-FI" sz="2200" dirty="0" err="1"/>
              <a:t>high</a:t>
            </a:r>
            <a:r>
              <a:rPr lang="fi-FI" sz="2200" dirty="0"/>
              <a:t> </a:t>
            </a:r>
            <a:r>
              <a:rPr lang="fi-FI" sz="2200" dirty="0" err="1"/>
              <a:t>order</a:t>
            </a:r>
            <a:r>
              <a:rPr lang="fi-FI" sz="2200" dirty="0"/>
              <a:t> </a:t>
            </a:r>
            <a:r>
              <a:rPr lang="fi-FI" sz="2200" dirty="0" err="1"/>
              <a:t>modulations</a:t>
            </a:r>
            <a:r>
              <a:rPr lang="fi-FI" sz="2200" dirty="0"/>
              <a:t>. </a:t>
            </a:r>
          </a:p>
          <a:p>
            <a:pPr marL="457200" lvl="1" indent="0">
              <a:buNone/>
            </a:pPr>
            <a:r>
              <a:rPr lang="fi-FI" sz="1800" dirty="0">
                <a:sym typeface="Wingdings" panose="05000000000000000000" pitchFamily="2" charset="2"/>
              </a:rPr>
              <a:t> </a:t>
            </a:r>
            <a:r>
              <a:rPr lang="fi-FI" sz="1800" dirty="0" err="1"/>
              <a:t>Include</a:t>
            </a:r>
            <a:r>
              <a:rPr lang="fi-FI" sz="1800" dirty="0"/>
              <a:t> in reply LS to RAN1 </a:t>
            </a:r>
            <a:r>
              <a:rPr lang="fi-FI" sz="1800" dirty="0" err="1"/>
              <a:t>that</a:t>
            </a:r>
            <a:r>
              <a:rPr lang="fi-FI" sz="1800" dirty="0"/>
              <a:t> RAN4 sees </a:t>
            </a:r>
            <a:r>
              <a:rPr lang="fi-FI" sz="1800" dirty="0" err="1"/>
              <a:t>enhancements</a:t>
            </a:r>
            <a:r>
              <a:rPr lang="fi-FI" sz="1800" dirty="0"/>
              <a:t> to PT-RS </a:t>
            </a:r>
            <a:r>
              <a:rPr lang="fi-FI" sz="1800" dirty="0" err="1"/>
              <a:t>may</a:t>
            </a:r>
            <a:r>
              <a:rPr lang="fi-FI" sz="1800" dirty="0"/>
              <a:t> </a:t>
            </a:r>
            <a:r>
              <a:rPr lang="fi-FI" sz="1800" dirty="0" err="1"/>
              <a:t>be</a:t>
            </a:r>
            <a:r>
              <a:rPr lang="fi-FI" sz="1800" dirty="0"/>
              <a:t> </a:t>
            </a:r>
            <a:r>
              <a:rPr lang="fi-FI" sz="1800" dirty="0" err="1"/>
              <a:t>useful</a:t>
            </a:r>
            <a:r>
              <a:rPr lang="fi-FI" sz="1800" dirty="0"/>
              <a:t> for &gt;52.6 GHz </a:t>
            </a:r>
            <a:r>
              <a:rPr lang="fi-FI" sz="1800" dirty="0" err="1"/>
              <a:t>frequencies</a:t>
            </a:r>
            <a:r>
              <a:rPr lang="fi-FI" sz="1800" dirty="0"/>
              <a:t> and </a:t>
            </a:r>
            <a:r>
              <a:rPr lang="fi-FI" sz="1800" dirty="0" err="1"/>
              <a:t>respectfully</a:t>
            </a:r>
            <a:r>
              <a:rPr lang="fi-FI" sz="1800" dirty="0"/>
              <a:t> </a:t>
            </a:r>
            <a:r>
              <a:rPr lang="fi-FI" sz="1800" dirty="0" err="1"/>
              <a:t>asks</a:t>
            </a:r>
            <a:r>
              <a:rPr lang="fi-FI" sz="1800" dirty="0"/>
              <a:t> RAN1 to </a:t>
            </a:r>
            <a:r>
              <a:rPr lang="fi-FI" sz="1800" dirty="0" err="1"/>
              <a:t>take</a:t>
            </a:r>
            <a:r>
              <a:rPr lang="fi-FI" sz="1800" dirty="0"/>
              <a:t> </a:t>
            </a:r>
            <a:r>
              <a:rPr lang="fi-FI" sz="1800" dirty="0" err="1"/>
              <a:t>this</a:t>
            </a:r>
            <a:r>
              <a:rPr lang="fi-FI" sz="1800" dirty="0"/>
              <a:t> into </a:t>
            </a:r>
            <a:r>
              <a:rPr lang="fi-FI" sz="1800" dirty="0" err="1"/>
              <a:t>account</a:t>
            </a:r>
            <a:r>
              <a:rPr lang="fi-FI" sz="1800" dirty="0"/>
              <a:t> in </a:t>
            </a:r>
            <a:r>
              <a:rPr lang="fi-FI" sz="1800" dirty="0" err="1"/>
              <a:t>their</a:t>
            </a:r>
            <a:r>
              <a:rPr lang="fi-FI" sz="1800" dirty="0"/>
              <a:t> </a:t>
            </a:r>
            <a:r>
              <a:rPr lang="fi-FI" sz="1800" dirty="0" err="1"/>
              <a:t>work</a:t>
            </a:r>
            <a:r>
              <a:rPr lang="fi-FI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2190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174</Words>
  <Application>Microsoft Office PowerPoint</Application>
  <PresentationFormat>On-screen Show (16:9)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主题</vt:lpstr>
      <vt:lpstr>WF on PT-RS evaluation and RAN4 aspects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IAB-MT Pcmax, power control and dynamic range</dc:title>
  <dc:creator>单惠平</dc:creator>
  <cp:lastModifiedBy>Nokia-user</cp:lastModifiedBy>
  <cp:revision>12</cp:revision>
  <dcterms:created xsi:type="dcterms:W3CDTF">2020-08-21T07:03:58Z</dcterms:created>
  <dcterms:modified xsi:type="dcterms:W3CDTF">2020-08-26T20:46:34Z</dcterms:modified>
</cp:coreProperties>
</file>