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3" r:id="rId3"/>
    <p:sldId id="296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84" autoAdjust="0"/>
    <p:restoredTop sz="95077" autoAdjust="0"/>
  </p:normalViewPr>
  <p:slideViewPr>
    <p:cSldViewPr>
      <p:cViewPr>
        <p:scale>
          <a:sx n="60" d="100"/>
          <a:sy n="60" d="100"/>
        </p:scale>
        <p:origin x="-1575" y="-98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831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2020-08-26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30k SCS support for n34 and n39 SSB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3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b="1" dirty="0" smtClean="0"/>
              <a:t>3GPP TSG-RAN WG4 Meeting # 96-e     			R4-2011682 </a:t>
            </a:r>
            <a:endParaRPr lang="zh-CN" altLang="zh-CN" dirty="0" smtClean="0"/>
          </a:p>
          <a:p>
            <a:r>
              <a:rPr lang="en-GB" altLang="zh-CN" b="1" dirty="0" smtClean="0"/>
              <a:t>Electronic Meeting, 17 – 28 Aug., 2020</a:t>
            </a:r>
            <a:endParaRPr lang="zh-CN" altLang="zh-CN" dirty="0" smtClean="0"/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30KHz SSB SCS for n34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altLang="zh-CN" dirty="0" smtClean="0"/>
          </a:p>
          <a:p>
            <a:pPr hangingPunct="0"/>
            <a:r>
              <a:rPr lang="en-US" altLang="zh-CN" sz="2800" dirty="0" smtClean="0"/>
              <a:t>30k </a:t>
            </a:r>
            <a:r>
              <a:rPr lang="en-US" altLang="zh-CN" sz="2800" dirty="0" smtClean="0"/>
              <a:t>SCS SSB is added to n34, so both 15k and 30k SCS SSB are supported for n34 from Rel-15</a:t>
            </a:r>
            <a:endParaRPr lang="zh-CN" altLang="zh-CN" sz="2800" dirty="0" smtClean="0"/>
          </a:p>
          <a:p>
            <a:pPr hangingPunct="0"/>
            <a:r>
              <a:rPr lang="en-US" altLang="zh-CN" sz="2800" dirty="0" smtClean="0"/>
              <a:t>Restrictions on 15k SCS SSB for n34</a:t>
            </a:r>
          </a:p>
          <a:p>
            <a:pPr lvl="1" hangingPunct="0"/>
            <a:r>
              <a:rPr lang="en-US" altLang="zh-CN" sz="2400" dirty="0" smtClean="0"/>
              <a:t>GSCN {5032</a:t>
            </a:r>
            <a:r>
              <a:rPr lang="en-US" altLang="zh-CN" sz="2400" dirty="0" smtClean="0"/>
              <a:t>, 5043, 5054} for 15k SCS for n34 SSB</a:t>
            </a:r>
          </a:p>
          <a:p>
            <a:pPr lvl="2" hangingPunct="0"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30KHz SSB SCS for n39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altLang="zh-CN" dirty="0" smtClean="0"/>
          </a:p>
          <a:p>
            <a:pPr hangingPunct="0"/>
            <a:r>
              <a:rPr lang="en-US" altLang="zh-CN" sz="2800" dirty="0" smtClean="0"/>
              <a:t>30k </a:t>
            </a:r>
            <a:r>
              <a:rPr lang="en-US" altLang="zh-CN" sz="2800" dirty="0" smtClean="0"/>
              <a:t>SCS SSB is added to n39, so both 15k and 30k SCS SSB are supported for n39 from Rel-15</a:t>
            </a:r>
            <a:endParaRPr lang="zh-CN" altLang="zh-CN" sz="2800" dirty="0" smtClean="0"/>
          </a:p>
          <a:p>
            <a:pPr hangingPunct="0"/>
            <a:r>
              <a:rPr lang="en-US" altLang="zh-CN" sz="2800" dirty="0" smtClean="0"/>
              <a:t>Restrictions on 15k SCS SSB for n39</a:t>
            </a:r>
          </a:p>
          <a:p>
            <a:pPr lvl="1" hangingPunct="0"/>
            <a:r>
              <a:rPr lang="en-GB" altLang="zh-CN" sz="2400" dirty="0" smtClean="0"/>
              <a:t>Option </a:t>
            </a:r>
            <a:r>
              <a:rPr lang="en-GB" altLang="zh-CN" sz="2400" dirty="0" smtClean="0"/>
              <a:t>1b: GSCN {4707, </a:t>
            </a:r>
            <a:r>
              <a:rPr lang="en-GB" altLang="zh-CN" sz="2400" dirty="0" smtClean="0"/>
              <a:t>4715, 4718, 4729, 4732, 4743, 4747, 4754, 4761, 4768, 4772, </a:t>
            </a:r>
            <a:r>
              <a:rPr lang="en-GB" altLang="zh-CN" sz="2400" dirty="0" smtClean="0"/>
              <a:t>4782, 4786, 4793} </a:t>
            </a:r>
            <a:r>
              <a:rPr lang="en-US" altLang="zh-CN" sz="2400" dirty="0" smtClean="0"/>
              <a:t>for 15k SCS for n39 SSB</a:t>
            </a:r>
          </a:p>
          <a:p>
            <a:pPr lvl="2" hangingPunct="0">
              <a:buNone/>
            </a:pPr>
            <a:endParaRPr lang="zh-CN" altLang="zh-CN" strike="sngStrike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7571</TotalTime>
  <Words>138</Words>
  <Application>Microsoft Office PowerPoint</Application>
  <PresentationFormat>全屏显示(16:9)</PresentationFormat>
  <Paragraphs>16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30k SCS support for n34 and n39 SSB</vt:lpstr>
      <vt:lpstr>30KHz SSB SCS for n34</vt:lpstr>
      <vt:lpstr>30KHz SSB SCS for n39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326</cp:revision>
  <dcterms:created xsi:type="dcterms:W3CDTF">2019-10-08T01:43:15Z</dcterms:created>
  <dcterms:modified xsi:type="dcterms:W3CDTF">2020-08-26T13:48:28Z</dcterms:modified>
</cp:coreProperties>
</file>