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WF on NR-U PC3 ACLR and in-band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emissions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Huawei, HiSilicon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="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95-e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					  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R4-200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9165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e-Meeting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May.25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June.5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PC3 ACLR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options are discussed for PC3 ACLR</a:t>
            </a:r>
          </a:p>
          <a:p>
            <a:pPr lvl="1"/>
            <a:r>
              <a:rPr lang="en-US" dirty="0" smtClean="0"/>
              <a:t>Option 1: 28dB</a:t>
            </a:r>
          </a:p>
          <a:p>
            <a:pPr lvl="1"/>
            <a:r>
              <a:rPr lang="en-US" dirty="0" smtClean="0"/>
              <a:t>Option 2: 30dB</a:t>
            </a:r>
          </a:p>
          <a:p>
            <a:r>
              <a:rPr lang="en-US" dirty="0" smtClean="0"/>
              <a:t>the following value for PC3 ACLR is agreed:</a:t>
            </a:r>
          </a:p>
          <a:p>
            <a:pPr lvl="1"/>
            <a:r>
              <a:rPr lang="en-US" dirty="0" smtClean="0"/>
              <a:t>ACLR = </a:t>
            </a:r>
            <a:r>
              <a:rPr lang="en-US" altLang="zh-CN" dirty="0"/>
              <a:t>[28 to 30] </a:t>
            </a:r>
            <a:r>
              <a:rPr lang="en-US" dirty="0" smtClean="0"/>
              <a:t>dB for PC3 in NR-U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in-band emissions in NR-U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are agreed</a:t>
            </a:r>
          </a:p>
          <a:p>
            <a:pPr lvl="1"/>
            <a:r>
              <a:rPr lang="en-US" dirty="0"/>
              <a:t>When the PUSCH or PUCCH transmission </a:t>
            </a:r>
            <a:r>
              <a:rPr lang="en-US" dirty="0" smtClean="0"/>
              <a:t>is shorter than a slot, </a:t>
            </a:r>
            <a:r>
              <a:rPr lang="en-US" dirty="0"/>
              <a:t>the in-band emissions measurement interval is reduced by one or more symbols, </a:t>
            </a:r>
            <a:r>
              <a:rPr lang="en-US" dirty="0" smtClean="0"/>
              <a:t>accordingly.</a:t>
            </a:r>
          </a:p>
          <a:p>
            <a:pPr lvl="1"/>
            <a:r>
              <a:rPr lang="en-US" dirty="0"/>
              <a:t>Reuse IBE mask from </a:t>
            </a:r>
            <a:r>
              <a:rPr lang="en-US" dirty="0" err="1"/>
              <a:t>eLAA</a:t>
            </a:r>
            <a:r>
              <a:rPr lang="en-US" dirty="0"/>
              <a:t>.  It is assumed that TE can derive the location of LO and IQ exceptions based on reported (or assumed) LO location and waveform.  </a:t>
            </a:r>
            <a:endParaRPr lang="en-US" dirty="0" smtClean="0"/>
          </a:p>
          <a:p>
            <a:pPr lvl="2"/>
            <a:r>
              <a:rPr lang="en-US" dirty="0" smtClean="0"/>
              <a:t> FFS: RIV=1 </a:t>
            </a:r>
            <a:r>
              <a:rPr lang="en-US" dirty="0"/>
              <a:t>and RIV=5 waveforms to be specified for IBE applicability</a:t>
            </a:r>
            <a:r>
              <a:rPr lang="en-US" dirty="0" smtClean="0"/>
              <a:t>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45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[1] R4-2008124 NR-U In-band emissions requirement Qualcomm</a:t>
            </a:r>
          </a:p>
          <a:p>
            <a:r>
              <a:rPr lang="en-US" dirty="0" smtClean="0"/>
              <a:t>[2]</a:t>
            </a:r>
            <a:r>
              <a:rPr lang="en-US" dirty="0"/>
              <a:t> </a:t>
            </a:r>
            <a:r>
              <a:rPr lang="en-US" dirty="0" smtClean="0"/>
              <a:t>R4-2007319 Discussion on NR-U UE ACLR Huawei</a:t>
            </a:r>
          </a:p>
          <a:p>
            <a:r>
              <a:rPr lang="en-US" dirty="0" smtClean="0"/>
              <a:t>[3] </a:t>
            </a:r>
            <a:r>
              <a:rPr lang="en-GB" dirty="0" smtClean="0"/>
              <a:t>R4-2006320 </a:t>
            </a:r>
            <a:r>
              <a:rPr lang="en-US" dirty="0" smtClean="0"/>
              <a:t>Consideration of in-band emissions for NR-U Huawei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500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171</Words>
  <Application>Microsoft Office PowerPoint</Application>
  <PresentationFormat>宽屏</PresentationFormat>
  <Paragraphs>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WF on NR-U PC3 ACLR and in-band emissions</vt:lpstr>
      <vt:lpstr>WF on PC3 ACLR</vt:lpstr>
      <vt:lpstr>WF on in-band emissions in NR-U</vt:lpstr>
      <vt:lpstr>References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Liuliehai</cp:lastModifiedBy>
  <cp:revision>17</cp:revision>
  <dcterms:created xsi:type="dcterms:W3CDTF">2020-05-29T04:11:58Z</dcterms:created>
  <dcterms:modified xsi:type="dcterms:W3CDTF">2020-06-05T04:05:05Z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1591226147</vt:lpwstr>
  </property>
  <property fmtid="{D5CDD505-2E9C-101B-9397-08002B2CF9AE}" pid="6" name="_2015_ms_pID_725343">
    <vt:lpwstr>(2)9xw6jEpZHNnVb9jxsjRbHRZ9xKhJXi+Bfx9XJDKVO+E63jA9d+jcVArsU0BmGbhnTjhcFIOQ
pyePG2wjjIUpEz2ANVySx/VmEGN3SqLXEklb0TWgj+y5EoN7ZqtujdJeEH4cT9nFj+QcUMuq
o20NeoWWg9TSEjFTE0AA7/kuxp2ASiAcmldsyXzU/4P8xJiu4Vp9NBadrxr11gWQ4106Vsvm
r78V+14WibY5gFlhFK</vt:lpwstr>
  </property>
  <property fmtid="{D5CDD505-2E9C-101B-9397-08002B2CF9AE}" pid="7" name="_2015_ms_pID_7253431">
    <vt:lpwstr>tbIya2XoJBuyB4nRX96khSUhx93OMFR6voXaQDS3loBOW2fGwCBem3
QyWMxf7x4OcUgl8ooVuuPSkHlF8FsWu4NbGC5L+v/xccUKnar8wMyhRGywm0SJVQql11kspU
k/zdYOwvZwIDiCRvAFLnyCYK7alnVE5f8becDro22EW21dhq+O4AfnNARRNUritHTsAM022C
O8hb5STY3Sy8ypao</vt:lpwstr>
  </property>
</Properties>
</file>