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287" r:id="rId4"/>
    <p:sldId id="302" r:id="rId5"/>
    <p:sldId id="305" r:id="rId6"/>
    <p:sldId id="30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96" autoAdjust="0"/>
    <p:restoredTop sz="90158" autoAdjust="0"/>
  </p:normalViewPr>
  <p:slideViewPr>
    <p:cSldViewPr snapToGrid="0">
      <p:cViewPr varScale="1">
        <p:scale>
          <a:sx n="89" d="100"/>
          <a:sy n="89" d="100"/>
        </p:scale>
        <p:origin x="47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5024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</a:t>
            </a:r>
            <a:r>
              <a:rPr lang="en-US" altLang="zh-CN" b="1" dirty="0"/>
              <a:t>BC based on CSI-RS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Samsung,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R4-20</a:t>
            </a:r>
            <a:r>
              <a:rPr lang="en-US" altLang="zh-CN" b="1" dirty="0" smtClean="0"/>
              <a:t>09142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307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#95-e</a:t>
            </a:r>
          </a:p>
          <a:p>
            <a:r>
              <a:rPr lang="en-GB" altLang="ko-KR" b="1" dirty="0"/>
              <a:t>Electronic Meeting, May 25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– Jun 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2020</a:t>
            </a:r>
            <a:endParaRPr lang="en-GB" b="1" dirty="0"/>
          </a:p>
          <a:p>
            <a:r>
              <a:rPr lang="en-GB" b="1" dirty="0"/>
              <a:t>Agenda: 6.</a:t>
            </a:r>
            <a:r>
              <a:rPr lang="en-US" altLang="zh-CN" b="1" dirty="0"/>
              <a:t>14</a:t>
            </a:r>
            <a:r>
              <a:rPr lang="en-GB" b="1" dirty="0"/>
              <a:t>.</a:t>
            </a:r>
            <a:r>
              <a:rPr lang="en-US" altLang="zh-CN" b="1" dirty="0"/>
              <a:t>1.</a:t>
            </a:r>
            <a:r>
              <a:rPr lang="en-GB" b="1" dirty="0"/>
              <a:t>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#94Bis-e, </a:t>
            </a:r>
            <a:r>
              <a:rPr lang="en-US" altLang="ko-KR" dirty="0"/>
              <a:t>most of side conditions for BC based on CSI-RS have been agreed in the approved WF </a:t>
            </a:r>
            <a:r>
              <a:rPr lang="en-GB" altLang="ko-KR" dirty="0"/>
              <a:t>[1] except the following open issues: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PSD configuration of SSB when P1 </a:t>
            </a:r>
            <a:r>
              <a:rPr lang="en-US" altLang="zh-CN" dirty="0">
                <a:solidFill>
                  <a:prstClr val="black"/>
                </a:solidFill>
              </a:rPr>
              <a:t>CSI-RS QCL info is type D to SSB for CSI-RS based BC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whether P1 CSI-RS QCL info as ‘none’ can be considered for CSI-RS only BC</a:t>
            </a:r>
            <a:endParaRPr lang="en-US" altLang="ko-KR" dirty="0"/>
          </a:p>
          <a:p>
            <a:r>
              <a:rPr lang="en-US" altLang="ko-KR" dirty="0"/>
              <a:t>In RAN4 #95-e, discussions [2] are focused on above open issues</a:t>
            </a:r>
          </a:p>
          <a:p>
            <a:pPr lvl="1"/>
            <a:r>
              <a:rPr lang="en-US" altLang="ko-KR" dirty="0"/>
              <a:t>Alternative methods proposed in contributions on PSD configuration of SSB are the same as last meeting</a:t>
            </a:r>
          </a:p>
          <a:p>
            <a:pPr lvl="2"/>
            <a:r>
              <a:rPr lang="en-US" altLang="ko-KR" dirty="0"/>
              <a:t>A hybrid approach was proposed during discussion which can simultaneously satisfy several alternatives </a:t>
            </a:r>
          </a:p>
          <a:p>
            <a:pPr lvl="1"/>
            <a:r>
              <a:rPr lang="en-US" altLang="ko-KR" dirty="0"/>
              <a:t>Whether to send LS to RAN1 asking for CSI-RS only beam correspondence necessity and configuration with P1 CSI-RS QCL info as ‘none’</a:t>
            </a:r>
          </a:p>
          <a:p>
            <a:endParaRPr lang="ko-KR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For BC based on CSI-RS, P1 CSI-RS QCL info is set as Type D to SSB</a:t>
            </a:r>
            <a:endParaRPr lang="en-GB" altLang="ko-KR" dirty="0"/>
          </a:p>
          <a:p>
            <a:r>
              <a:rPr lang="en-GB" altLang="ko-KR" dirty="0"/>
              <a:t>To address the testability, deployment and test time concerns to following alternatives,</a:t>
            </a:r>
          </a:p>
          <a:p>
            <a:pPr lvl="1"/>
            <a:r>
              <a:rPr lang="en-GB" altLang="ko-KR" dirty="0"/>
              <a:t>Alt 2-1-1-1: SSB and CSI-RS are present, but SSB’s PSD is backed-off by X dB from CSI-RS,</a:t>
            </a:r>
          </a:p>
          <a:p>
            <a:pPr lvl="1"/>
            <a:r>
              <a:rPr lang="en-GB" altLang="ko-KR" dirty="0"/>
              <a:t>Alt 2-1-1-2: decrease SSB power until UE SSB based SS-SINR measurement reporting is ≤ [-3] dB,</a:t>
            </a:r>
          </a:p>
          <a:p>
            <a:pPr lvl="1"/>
            <a:r>
              <a:rPr lang="en-GB" altLang="ko-KR" strike="sngStrike" dirty="0"/>
              <a:t>Alt 2-1-1-3: SSB and CSI-RS are present, but SSB’s PSD is backed-off by [9] dB from Rel-15 SSB’s PSD,</a:t>
            </a:r>
          </a:p>
          <a:p>
            <a:pPr lvl="1"/>
            <a:r>
              <a:rPr lang="en-GB" altLang="ko-KR" strike="sngStrike" dirty="0"/>
              <a:t>Alt 2-1-1-4: Decide on PSD difference for CSI-RS and SSB according to an EIRP based calibration procedure,</a:t>
            </a:r>
          </a:p>
          <a:p>
            <a:pPr marL="0" indent="0">
              <a:buNone/>
            </a:pPr>
            <a:r>
              <a:rPr lang="en-GB" altLang="ko-KR" dirty="0"/>
              <a:t>    A hybrid approach can be further discussed </a:t>
            </a:r>
            <a:r>
              <a:rPr lang="en-GB" altLang="ko-KR" strike="sngStrike" dirty="0"/>
              <a:t>shall be adopted </a:t>
            </a:r>
            <a:r>
              <a:rPr lang="en-GB" altLang="ko-KR" dirty="0"/>
              <a:t>for Rel-16 BC based on CSI-RS:</a:t>
            </a:r>
          </a:p>
          <a:p>
            <a:pPr lvl="1"/>
            <a:r>
              <a:rPr lang="en-GB" altLang="ko-KR" dirty="0"/>
              <a:t>FFS if PSD of SSB and CSI-RS are configured differently at each angle so that SSB SNR at all </a:t>
            </a:r>
            <a:r>
              <a:rPr lang="en-GB" altLang="ko-KR" dirty="0" err="1"/>
              <a:t>AoA</a:t>
            </a:r>
            <a:r>
              <a:rPr lang="en-GB" altLang="ko-KR" dirty="0"/>
              <a:t> are low and CSI-RS SNR are at its target SNR (6dB) at all </a:t>
            </a:r>
            <a:r>
              <a:rPr lang="en-GB" altLang="ko-KR" dirty="0" err="1"/>
              <a:t>AoA</a:t>
            </a:r>
            <a:r>
              <a:rPr lang="en-GB" altLang="ko-KR" dirty="0"/>
              <a:t>, i.e., </a:t>
            </a:r>
          </a:p>
          <a:p>
            <a:pPr lvl="2"/>
            <a:r>
              <a:rPr lang="en-GB" altLang="ko-KR" dirty="0"/>
              <a:t>SSB </a:t>
            </a:r>
            <a:r>
              <a:rPr lang="en-GB" altLang="ko-KR" dirty="0" err="1"/>
              <a:t>Ês</a:t>
            </a:r>
            <a:r>
              <a:rPr lang="en-GB" altLang="ko-KR" dirty="0"/>
              <a:t>/</a:t>
            </a:r>
            <a:r>
              <a:rPr lang="en-GB" altLang="ko-KR" dirty="0" err="1"/>
              <a:t>Iot</a:t>
            </a:r>
            <a:r>
              <a:rPr lang="en-GB" altLang="ko-KR" dirty="0"/>
              <a:t> = (6-Y)dB at UE baseband at each angle</a:t>
            </a:r>
          </a:p>
          <a:p>
            <a:pPr lvl="2"/>
            <a:r>
              <a:rPr lang="en-GB" altLang="ko-KR" dirty="0"/>
              <a:t>CSI-RS </a:t>
            </a:r>
            <a:r>
              <a:rPr lang="en-GB" altLang="ko-KR" dirty="0" err="1"/>
              <a:t>Ês</a:t>
            </a:r>
            <a:r>
              <a:rPr lang="en-GB" altLang="ko-KR" dirty="0"/>
              <a:t>/</a:t>
            </a:r>
            <a:r>
              <a:rPr lang="en-GB" altLang="ko-KR" dirty="0" err="1"/>
              <a:t>Iot</a:t>
            </a:r>
            <a:r>
              <a:rPr lang="en-GB" altLang="ko-KR" dirty="0"/>
              <a:t> = 6dB at UE baseband at each angle</a:t>
            </a:r>
          </a:p>
          <a:p>
            <a:pPr lvl="1"/>
            <a:r>
              <a:rPr lang="en-GB" altLang="ko-KR" dirty="0"/>
              <a:t>FFS if PSD of SSB and CSI-RS shall be configured with respect to the radiated requirements reference point</a:t>
            </a:r>
          </a:p>
          <a:p>
            <a:pPr lvl="1"/>
            <a:r>
              <a:rPr lang="en-GB" altLang="ko-KR" dirty="0">
                <a:highlight>
                  <a:srgbClr val="FFFF00"/>
                </a:highlight>
              </a:rPr>
              <a:t>FFS if this is a reasonable and/or fair test to UEs with different implementations</a:t>
            </a:r>
          </a:p>
          <a:p>
            <a:r>
              <a:rPr lang="en-US" altLang="ko-KR" dirty="0"/>
              <a:t>How to determine the X and Y value</a:t>
            </a:r>
          </a:p>
          <a:p>
            <a:pPr lvl="1"/>
            <a:r>
              <a:rPr lang="en-US" altLang="ko-KR" dirty="0"/>
              <a:t>X and Y is to be determined based on the PSD difference between SSB and CSI-RS in real network typical deployment, e.g. X, Y=[3 to 9] dB</a:t>
            </a:r>
          </a:p>
          <a:p>
            <a:pPr lvl="1"/>
            <a:r>
              <a:rPr lang="en-US" altLang="ko-KR" dirty="0"/>
              <a:t>Choice of X and Y is to be determined based on an evaluation of impact on UE receiver</a:t>
            </a:r>
            <a:endParaRPr lang="en-GB" altLang="ko-KR" dirty="0"/>
          </a:p>
          <a:p>
            <a:endParaRPr lang="en-GB" altLang="ko-KR" dirty="0"/>
          </a:p>
          <a:p>
            <a:endParaRPr lang="en-GB" altLang="ko-KR" dirty="0"/>
          </a:p>
          <a:p>
            <a:endParaRPr lang="en-GB" altLang="ko-K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2224" y="1341477"/>
            <a:ext cx="6397703" cy="528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 on BC based on CSI-RS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trike="sngStrike" dirty="0"/>
              <a:t>Does RAN4 need to specify CSI-RS only BC:</a:t>
            </a:r>
          </a:p>
          <a:p>
            <a:pPr lvl="1"/>
            <a:r>
              <a:rPr lang="en-US" altLang="ko-KR" strike="sngStrike" dirty="0"/>
              <a:t>Option 1: Yes, discuss LS</a:t>
            </a:r>
          </a:p>
          <a:p>
            <a:pPr lvl="1"/>
            <a:r>
              <a:rPr lang="en-US" altLang="ko-KR" strike="sngStrike" dirty="0"/>
              <a:t>Option 2: No, not necessary if CSI-RS based BC is specified</a:t>
            </a:r>
          </a:p>
          <a:p>
            <a:r>
              <a:rPr lang="en-US" altLang="ko-KR" strike="sngStrike" dirty="0"/>
              <a:t>Whether to send LS to RAN1 asking for CSI-RS only beam correspondence necessity and configuration with P1 CSI-RS QCL info as ‘none’</a:t>
            </a:r>
          </a:p>
          <a:p>
            <a:pPr lvl="1"/>
            <a:r>
              <a:rPr lang="en-GB" altLang="ko-KR" strike="sngStrike" dirty="0"/>
              <a:t>Option 1: Yes, needed</a:t>
            </a:r>
          </a:p>
          <a:p>
            <a:pPr lvl="1"/>
            <a:r>
              <a:rPr lang="en-GB" altLang="ko-KR" strike="sngStrike" dirty="0"/>
              <a:t>Option 2: No, not necessary</a:t>
            </a:r>
          </a:p>
          <a:p>
            <a:r>
              <a:rPr lang="en-GB" altLang="ko-KR" dirty="0"/>
              <a:t>RAN4 sends an LS to RAN1 to clarify CSI-RS only BC with the following the conditions:</a:t>
            </a:r>
          </a:p>
          <a:p>
            <a:pPr lvl="1"/>
            <a:r>
              <a:rPr lang="en-GB" altLang="ko-KR" dirty="0"/>
              <a:t>RAN4 can provide its current thinking in the LS</a:t>
            </a:r>
          </a:p>
          <a:p>
            <a:pPr lvl="1"/>
            <a:r>
              <a:rPr lang="en-GB" altLang="ko-KR" dirty="0"/>
              <a:t>Whether RAN1 will reply or not will not affect the RAN4 work on BC based on CSI-RS</a:t>
            </a:r>
          </a:p>
          <a:p>
            <a:endParaRPr lang="en-GB" altLang="ko-KR" dirty="0"/>
          </a:p>
          <a:p>
            <a:endParaRPr lang="en-GB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 on CSI-RS only BC</a:t>
            </a:r>
          </a:p>
        </p:txBody>
      </p:sp>
    </p:spTree>
    <p:extLst>
      <p:ext uri="{BB962C8B-B14F-4D97-AF65-F5344CB8AC3E}">
        <p14:creationId xmlns:p14="http://schemas.microsoft.com/office/powerpoint/2010/main" val="1217634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230953"/>
              </p:ext>
            </p:extLst>
          </p:nvPr>
        </p:nvGraphicFramePr>
        <p:xfrm>
          <a:off x="472224" y="1341477"/>
          <a:ext cx="11247552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xmlns="" val="2152485044"/>
                    </a:ext>
                  </a:extLst>
                </a:gridCol>
                <a:gridCol w="1979874">
                  <a:extLst>
                    <a:ext uri="{9D8B030D-6E8A-4147-A177-3AD203B41FA5}">
                      <a16:colId xmlns:a16="http://schemas.microsoft.com/office/drawing/2014/main" xmlns="" val="3677271991"/>
                    </a:ext>
                  </a:extLst>
                </a:gridCol>
                <a:gridCol w="6074797">
                  <a:extLst>
                    <a:ext uri="{9D8B030D-6E8A-4147-A177-3AD203B41FA5}">
                      <a16:colId xmlns:a16="http://schemas.microsoft.com/office/drawing/2014/main" xmlns="" val="1072862838"/>
                    </a:ext>
                  </a:extLst>
                </a:gridCol>
                <a:gridCol w="2448555">
                  <a:extLst>
                    <a:ext uri="{9D8B030D-6E8A-4147-A177-3AD203B41FA5}">
                      <a16:colId xmlns:a16="http://schemas.microsoft.com/office/drawing/2014/main" xmlns="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R4-2005737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WF on BC based on CSI-RS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R4-2008312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Email discussion summary for [95e][122] NR_RF_FR2_req_enh_Part_2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Moderator(Apple)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97335668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25664</TotalTime>
  <Words>601</Words>
  <Application>Microsoft Office PowerPoint</Application>
  <PresentationFormat>宽屏</PresentationFormat>
  <Paragraphs>54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ＭＳ Ｐゴシック</vt:lpstr>
      <vt:lpstr>等线</vt:lpstr>
      <vt:lpstr>等线 Light</vt:lpstr>
      <vt:lpstr>Arial</vt:lpstr>
      <vt:lpstr>Calibri</vt:lpstr>
      <vt:lpstr>Calibri Light</vt:lpstr>
      <vt:lpstr>Office Theme</vt:lpstr>
      <vt:lpstr>1_Office Theme</vt:lpstr>
      <vt:lpstr>WF on BC based on CSI-RS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531</cp:revision>
  <dcterms:created xsi:type="dcterms:W3CDTF">2017-05-16T04:27:47Z</dcterms:created>
  <dcterms:modified xsi:type="dcterms:W3CDTF">2020-06-05T10:14:24Z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